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63" r:id="rId5"/>
  </p:sldMasterIdLst>
  <p:notesMasterIdLst>
    <p:notesMasterId r:id="rId19"/>
  </p:notesMasterIdLst>
  <p:handoutMasterIdLst>
    <p:handoutMasterId r:id="rId20"/>
  </p:handoutMasterIdLst>
  <p:sldIdLst>
    <p:sldId id="2534" r:id="rId6"/>
    <p:sldId id="363" r:id="rId7"/>
    <p:sldId id="2536" r:id="rId8"/>
    <p:sldId id="497" r:id="rId9"/>
    <p:sldId id="500" r:id="rId10"/>
    <p:sldId id="361" r:id="rId11"/>
    <p:sldId id="501" r:id="rId12"/>
    <p:sldId id="502" r:id="rId13"/>
    <p:sldId id="503" r:id="rId14"/>
    <p:sldId id="504" r:id="rId15"/>
    <p:sldId id="2537" r:id="rId16"/>
    <p:sldId id="2533" r:id="rId17"/>
    <p:sldId id="2535"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userDrawn="1">
          <p15:clr>
            <a:srgbClr val="A4A3A4"/>
          </p15:clr>
        </p15:guide>
        <p15:guide id="4" orient="horz" pos="29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BA726-D91A-1082-5C94-9B73E12BD361}" name="Laura Smoak" initials="LVS" userId="Laura Smoa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x, Marie M." initials="CMM" lastIdx="10" clrIdx="0">
    <p:extLst>
      <p:ext uri="{19B8F6BF-5375-455C-9EA6-DF929625EA0E}">
        <p15:presenceInfo xmlns:p15="http://schemas.microsoft.com/office/powerpoint/2012/main" userId="S-1-5-21-1649537357-3088869233-2398342928-1003" providerId="AD"/>
      </p:ext>
    </p:extLst>
  </p:cmAuthor>
  <p:cmAuthor id="2" name="Sobottka, Linda" initials="SL" lastIdx="6" clrIdx="1">
    <p:extLst>
      <p:ext uri="{19B8F6BF-5375-455C-9EA6-DF929625EA0E}">
        <p15:presenceInfo xmlns:p15="http://schemas.microsoft.com/office/powerpoint/2012/main" userId="S::lindasobottka@ou.edu::f050faed-aef2-466b-bff2-bbf111f5c0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DED"/>
    <a:srgbClr val="CEDAEA"/>
    <a:srgbClr val="D4E0F0"/>
    <a:srgbClr val="CCDAEB"/>
    <a:srgbClr val="DDE4EE"/>
    <a:srgbClr val="E0DFDA"/>
    <a:srgbClr val="1B5364"/>
    <a:srgbClr val="D1DBE8"/>
    <a:srgbClr val="D4E1F0"/>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3C2AF3-B850-49D8-A27F-7D26DD3755B9}" v="7" dt="2023-06-30T18:43:41.009"/>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4" autoAdjust="0"/>
  </p:normalViewPr>
  <p:slideViewPr>
    <p:cSldViewPr snapToGrid="0">
      <p:cViewPr varScale="1">
        <p:scale>
          <a:sx n="80" d="100"/>
          <a:sy n="80" d="100"/>
        </p:scale>
        <p:origin x="904" y="44"/>
      </p:cViewPr>
      <p:guideLst>
        <p:guide pos="2880"/>
        <p:guide orient="horz" pos="1620"/>
        <p:guide orient="horz" pos="2988"/>
      </p:guideLst>
    </p:cSldViewPr>
  </p:slideViewPr>
  <p:outlineViewPr>
    <p:cViewPr>
      <p:scale>
        <a:sx n="33" d="100"/>
        <a:sy n="33" d="100"/>
      </p:scale>
      <p:origin x="0" y="-9212"/>
    </p:cViewPr>
  </p:outlineViewPr>
  <p:notesTextViewPr>
    <p:cViewPr>
      <p:scale>
        <a:sx n="1" d="1"/>
        <a:sy n="1" d="1"/>
      </p:scale>
      <p:origin x="0" y="0"/>
    </p:cViewPr>
  </p:notesTextViewPr>
  <p:sorterViewPr>
    <p:cViewPr>
      <p:scale>
        <a:sx n="100" d="100"/>
        <a:sy n="100" d="100"/>
      </p:scale>
      <p:origin x="0" y="-1776"/>
    </p:cViewPr>
  </p:sorterViewPr>
  <p:notesViewPr>
    <p:cSldViewPr snapToGrid="0">
      <p:cViewPr varScale="1">
        <p:scale>
          <a:sx n="124" d="100"/>
          <a:sy n="124" d="100"/>
        </p:scale>
        <p:origin x="41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oak, Laura" userId="7061f923-5e0b-42a8-85cb-cce765542221" providerId="ADAL" clId="{953C2AF3-B850-49D8-A27F-7D26DD3755B9}"/>
    <pc:docChg chg="undo custSel modSld">
      <pc:chgData name="Smoak, Laura" userId="7061f923-5e0b-42a8-85cb-cce765542221" providerId="ADAL" clId="{953C2AF3-B850-49D8-A27F-7D26DD3755B9}" dt="2023-07-05T14:32:41.827" v="378" actId="1076"/>
      <pc:docMkLst>
        <pc:docMk/>
      </pc:docMkLst>
      <pc:sldChg chg="delSp modSp mod delCm">
        <pc:chgData name="Smoak, Laura" userId="7061f923-5e0b-42a8-85cb-cce765542221" providerId="ADAL" clId="{953C2AF3-B850-49D8-A27F-7D26DD3755B9}" dt="2023-06-30T18:24:09.431" v="187" actId="20577"/>
        <pc:sldMkLst>
          <pc:docMk/>
          <pc:sldMk cId="1679905796" sldId="361"/>
        </pc:sldMkLst>
        <pc:spChg chg="mod">
          <ac:chgData name="Smoak, Laura" userId="7061f923-5e0b-42a8-85cb-cce765542221" providerId="ADAL" clId="{953C2AF3-B850-49D8-A27F-7D26DD3755B9}" dt="2023-06-30T18:24:09.431" v="187" actId="20577"/>
          <ac:spMkLst>
            <pc:docMk/>
            <pc:sldMk cId="1679905796" sldId="361"/>
            <ac:spMk id="4" creationId="{00000000-0000-0000-0000-000000000000}"/>
          </ac:spMkLst>
        </pc:spChg>
        <pc:picChg chg="del">
          <ac:chgData name="Smoak, Laura" userId="7061f923-5e0b-42a8-85cb-cce765542221" providerId="ADAL" clId="{953C2AF3-B850-49D8-A27F-7D26DD3755B9}" dt="2023-06-21T15:41:36.219" v="4" actId="21"/>
          <ac:picMkLst>
            <pc:docMk/>
            <pc:sldMk cId="1679905796" sldId="361"/>
            <ac:picMk id="2" creationId="{876FBACD-3EC1-47A9-BF93-839856581773}"/>
          </ac:picMkLst>
        </pc:picChg>
        <pc:picChg chg="del">
          <ac:chgData name="Smoak, Laura" userId="7061f923-5e0b-42a8-85cb-cce765542221" providerId="ADAL" clId="{953C2AF3-B850-49D8-A27F-7D26DD3755B9}" dt="2023-06-21T15:41:38.290" v="5" actId="21"/>
          <ac:picMkLst>
            <pc:docMk/>
            <pc:sldMk cId="1679905796" sldId="361"/>
            <ac:picMk id="5" creationId="{C2E57A13-9E47-3F8D-7853-C601B38147E0}"/>
          </ac:picMkLst>
        </pc:picChg>
        <pc:picChg chg="del">
          <ac:chgData name="Smoak, Laura" userId="7061f923-5e0b-42a8-85cb-cce765542221" providerId="ADAL" clId="{953C2AF3-B850-49D8-A27F-7D26DD3755B9}" dt="2023-06-21T15:41:40.268" v="6" actId="21"/>
          <ac:picMkLst>
            <pc:docMk/>
            <pc:sldMk cId="1679905796" sldId="361"/>
            <ac:picMk id="8" creationId="{AD72DC50-9DDF-0D24-8959-65D78B1601AF}"/>
          </ac:picMkLst>
        </pc:picChg>
        <pc:extLst>
          <p:ext xmlns:p="http://schemas.openxmlformats.org/presentationml/2006/main" uri="{D6D511B9-2390-475A-947B-AFAB55BFBCF1}">
            <pc226:cmChg xmlns:pc226="http://schemas.microsoft.com/office/powerpoint/2022/06/main/command" chg="del">
              <pc226:chgData name="Smoak, Laura" userId="7061f923-5e0b-42a8-85cb-cce765542221" providerId="ADAL" clId="{953C2AF3-B850-49D8-A27F-7D26DD3755B9}" dt="2023-06-21T15:41:30.423" v="1"/>
              <pc2:cmMkLst xmlns:pc2="http://schemas.microsoft.com/office/powerpoint/2019/9/main/command">
                <pc:docMk/>
                <pc:sldMk cId="1679905796" sldId="361"/>
                <pc2:cmMk id="{0B508750-A116-422B-BA5A-EC543E700DC9}"/>
              </pc2:cmMkLst>
            </pc226:cmChg>
            <pc226:cmChg xmlns:pc226="http://schemas.microsoft.com/office/powerpoint/2022/06/main/command" chg="del">
              <pc226:chgData name="Smoak, Laura" userId="7061f923-5e0b-42a8-85cb-cce765542221" providerId="ADAL" clId="{953C2AF3-B850-49D8-A27F-7D26DD3755B9}" dt="2023-06-21T15:41:28.802" v="0"/>
              <pc2:cmMkLst xmlns:pc2="http://schemas.microsoft.com/office/powerpoint/2019/9/main/command">
                <pc:docMk/>
                <pc:sldMk cId="1679905796" sldId="361"/>
                <pc2:cmMk id="{8924DEA8-E291-42DA-A1AF-09E113709B58}"/>
              </pc2:cmMkLst>
            </pc226:cmChg>
            <pc226:cmChg xmlns:pc226="http://schemas.microsoft.com/office/powerpoint/2022/06/main/command" chg="del">
              <pc226:chgData name="Smoak, Laura" userId="7061f923-5e0b-42a8-85cb-cce765542221" providerId="ADAL" clId="{953C2AF3-B850-49D8-A27F-7D26DD3755B9}" dt="2023-06-21T15:41:34.084" v="3"/>
              <pc2:cmMkLst xmlns:pc2="http://schemas.microsoft.com/office/powerpoint/2019/9/main/command">
                <pc:docMk/>
                <pc:sldMk cId="1679905796" sldId="361"/>
                <pc2:cmMk id="{61828DAC-AF6B-4467-A277-A11691979D9F}"/>
              </pc2:cmMkLst>
            </pc226:cmChg>
            <pc226:cmChg xmlns:pc226="http://schemas.microsoft.com/office/powerpoint/2022/06/main/command" chg="del">
              <pc226:chgData name="Smoak, Laura" userId="7061f923-5e0b-42a8-85cb-cce765542221" providerId="ADAL" clId="{953C2AF3-B850-49D8-A27F-7D26DD3755B9}" dt="2023-06-21T15:41:32.585" v="2"/>
              <pc2:cmMkLst xmlns:pc2="http://schemas.microsoft.com/office/powerpoint/2019/9/main/command">
                <pc:docMk/>
                <pc:sldMk cId="1679905796" sldId="361"/>
                <pc2:cmMk id="{4B55CACE-F8E9-49FA-AF99-AED25EE4FF55}"/>
              </pc2:cmMkLst>
            </pc226:cmChg>
          </p:ext>
        </pc:extLst>
      </pc:sldChg>
      <pc:sldChg chg="modSp mod">
        <pc:chgData name="Smoak, Laura" userId="7061f923-5e0b-42a8-85cb-cce765542221" providerId="ADAL" clId="{953C2AF3-B850-49D8-A27F-7D26DD3755B9}" dt="2023-06-30T16:21:16.747" v="69" actId="20577"/>
        <pc:sldMkLst>
          <pc:docMk/>
          <pc:sldMk cId="1012623028" sldId="363"/>
        </pc:sldMkLst>
        <pc:spChg chg="mod">
          <ac:chgData name="Smoak, Laura" userId="7061f923-5e0b-42a8-85cb-cce765542221" providerId="ADAL" clId="{953C2AF3-B850-49D8-A27F-7D26DD3755B9}" dt="2023-06-30T16:21:16.747" v="69" actId="20577"/>
          <ac:spMkLst>
            <pc:docMk/>
            <pc:sldMk cId="1012623028" sldId="363"/>
            <ac:spMk id="5" creationId="{00000000-0000-0000-0000-000000000000}"/>
          </ac:spMkLst>
        </pc:spChg>
      </pc:sldChg>
      <pc:sldChg chg="modSp mod">
        <pc:chgData name="Smoak, Laura" userId="7061f923-5e0b-42a8-85cb-cce765542221" providerId="ADAL" clId="{953C2AF3-B850-49D8-A27F-7D26DD3755B9}" dt="2023-06-30T18:22:51.684" v="183" actId="20577"/>
        <pc:sldMkLst>
          <pc:docMk/>
          <pc:sldMk cId="3980325688" sldId="500"/>
        </pc:sldMkLst>
        <pc:spChg chg="mod">
          <ac:chgData name="Smoak, Laura" userId="7061f923-5e0b-42a8-85cb-cce765542221" providerId="ADAL" clId="{953C2AF3-B850-49D8-A27F-7D26DD3755B9}" dt="2023-06-30T18:22:51.684" v="183" actId="20577"/>
          <ac:spMkLst>
            <pc:docMk/>
            <pc:sldMk cId="3980325688" sldId="500"/>
            <ac:spMk id="5" creationId="{00000000-0000-0000-0000-000000000000}"/>
          </ac:spMkLst>
        </pc:spChg>
      </pc:sldChg>
      <pc:sldChg chg="delSp modSp mod delCm modNotesTx">
        <pc:chgData name="Smoak, Laura" userId="7061f923-5e0b-42a8-85cb-cce765542221" providerId="ADAL" clId="{953C2AF3-B850-49D8-A27F-7D26DD3755B9}" dt="2023-06-30T18:26:20.606" v="201" actId="20577"/>
        <pc:sldMkLst>
          <pc:docMk/>
          <pc:sldMk cId="1610079367" sldId="501"/>
        </pc:sldMkLst>
        <pc:spChg chg="mod">
          <ac:chgData name="Smoak, Laura" userId="7061f923-5e0b-42a8-85cb-cce765542221" providerId="ADAL" clId="{953C2AF3-B850-49D8-A27F-7D26DD3755B9}" dt="2023-06-30T18:26:20.606" v="201" actId="20577"/>
          <ac:spMkLst>
            <pc:docMk/>
            <pc:sldMk cId="1610079367" sldId="501"/>
            <ac:spMk id="4" creationId="{00000000-0000-0000-0000-000000000000}"/>
          </ac:spMkLst>
        </pc:spChg>
        <pc:picChg chg="del">
          <ac:chgData name="Smoak, Laura" userId="7061f923-5e0b-42a8-85cb-cce765542221" providerId="ADAL" clId="{953C2AF3-B850-49D8-A27F-7D26DD3755B9}" dt="2023-06-21T15:42:17.394" v="16" actId="21"/>
          <ac:picMkLst>
            <pc:docMk/>
            <pc:sldMk cId="1610079367" sldId="501"/>
            <ac:picMk id="2" creationId="{3D3264B3-23FE-3319-902C-BF0077C8D045}"/>
          </ac:picMkLst>
        </pc:picChg>
        <pc:picChg chg="del">
          <ac:chgData name="Smoak, Laura" userId="7061f923-5e0b-42a8-85cb-cce765542221" providerId="ADAL" clId="{953C2AF3-B850-49D8-A27F-7D26DD3755B9}" dt="2023-06-21T15:42:19.534" v="17" actId="21"/>
          <ac:picMkLst>
            <pc:docMk/>
            <pc:sldMk cId="1610079367" sldId="501"/>
            <ac:picMk id="5" creationId="{B6F37506-685C-FABF-E43C-C34A8F11526A}"/>
          </ac:picMkLst>
        </pc:picChg>
        <pc:extLst>
          <p:ext xmlns:p="http://schemas.openxmlformats.org/presentationml/2006/main" uri="{D6D511B9-2390-475A-947B-AFAB55BFBCF1}">
            <pc226:cmChg xmlns:pc226="http://schemas.microsoft.com/office/powerpoint/2022/06/main/command" chg="del">
              <pc226:chgData name="Smoak, Laura" userId="7061f923-5e0b-42a8-85cb-cce765542221" providerId="ADAL" clId="{953C2AF3-B850-49D8-A27F-7D26DD3755B9}" dt="2023-06-21T15:42:13.378" v="14"/>
              <pc2:cmMkLst xmlns:pc2="http://schemas.microsoft.com/office/powerpoint/2019/9/main/command">
                <pc:docMk/>
                <pc:sldMk cId="1610079367" sldId="501"/>
                <pc2:cmMk id="{DC900388-23B5-4F28-B577-6278A35429DC}"/>
              </pc2:cmMkLst>
            </pc226:cmChg>
            <pc226:cmChg xmlns:pc226="http://schemas.microsoft.com/office/powerpoint/2022/06/main/command" chg="del">
              <pc226:chgData name="Smoak, Laura" userId="7061f923-5e0b-42a8-85cb-cce765542221" providerId="ADAL" clId="{953C2AF3-B850-49D8-A27F-7D26DD3755B9}" dt="2023-06-21T15:42:14.741" v="15"/>
              <pc2:cmMkLst xmlns:pc2="http://schemas.microsoft.com/office/powerpoint/2019/9/main/command">
                <pc:docMk/>
                <pc:sldMk cId="1610079367" sldId="501"/>
                <pc2:cmMk id="{4AF2E993-94FC-4485-9A51-1E0424E951DE}"/>
              </pc2:cmMkLst>
            </pc226:cmChg>
          </p:ext>
        </pc:extLst>
      </pc:sldChg>
      <pc:sldChg chg="addSp delSp modSp mod addCm delCm modNotesTx">
        <pc:chgData name="Smoak, Laura" userId="7061f923-5e0b-42a8-85cb-cce765542221" providerId="ADAL" clId="{953C2AF3-B850-49D8-A27F-7D26DD3755B9}" dt="2023-07-05T14:32:24.857" v="374" actId="1076"/>
        <pc:sldMkLst>
          <pc:docMk/>
          <pc:sldMk cId="2140330137" sldId="502"/>
        </pc:sldMkLst>
        <pc:spChg chg="add mod">
          <ac:chgData name="Smoak, Laura" userId="7061f923-5e0b-42a8-85cb-cce765542221" providerId="ADAL" clId="{953C2AF3-B850-49D8-A27F-7D26DD3755B9}" dt="2023-07-05T14:32:24.857" v="374" actId="1076"/>
          <ac:spMkLst>
            <pc:docMk/>
            <pc:sldMk cId="2140330137" sldId="502"/>
            <ac:spMk id="2" creationId="{F9821066-AB2D-5961-2D64-5B3645CDABD2}"/>
          </ac:spMkLst>
        </pc:spChg>
        <pc:spChg chg="mod">
          <ac:chgData name="Smoak, Laura" userId="7061f923-5e0b-42a8-85cb-cce765542221" providerId="ADAL" clId="{953C2AF3-B850-49D8-A27F-7D26DD3755B9}" dt="2023-06-30T18:30:57.182" v="282" actId="20577"/>
          <ac:spMkLst>
            <pc:docMk/>
            <pc:sldMk cId="2140330137" sldId="502"/>
            <ac:spMk id="4" creationId="{00000000-0000-0000-0000-000000000000}"/>
          </ac:spMkLst>
        </pc:spChg>
        <pc:spChg chg="add del mod">
          <ac:chgData name="Smoak, Laura" userId="7061f923-5e0b-42a8-85cb-cce765542221" providerId="ADAL" clId="{953C2AF3-B850-49D8-A27F-7D26DD3755B9}" dt="2023-06-30T18:28:57.414" v="231"/>
          <ac:spMkLst>
            <pc:docMk/>
            <pc:sldMk cId="2140330137" sldId="502"/>
            <ac:spMk id="7" creationId="{5535165A-6C59-137B-F131-6C9059744A21}"/>
          </ac:spMkLst>
        </pc:spChg>
        <pc:spChg chg="del mod">
          <ac:chgData name="Smoak, Laura" userId="7061f923-5e0b-42a8-85cb-cce765542221" providerId="ADAL" clId="{953C2AF3-B850-49D8-A27F-7D26DD3755B9}" dt="2023-06-30T16:24:40.815" v="125" actId="21"/>
          <ac:spMkLst>
            <pc:docMk/>
            <pc:sldMk cId="2140330137" sldId="502"/>
            <ac:spMk id="10" creationId="{B3590244-F4EE-F4FD-457A-D116849E89FB}"/>
          </ac:spMkLst>
        </pc:spChg>
        <pc:picChg chg="mod">
          <ac:chgData name="Smoak, Laura" userId="7061f923-5e0b-42a8-85cb-cce765542221" providerId="ADAL" clId="{953C2AF3-B850-49D8-A27F-7D26DD3755B9}" dt="2023-07-05T14:32:14.417" v="372" actId="1076"/>
          <ac:picMkLst>
            <pc:docMk/>
            <pc:sldMk cId="2140330137" sldId="502"/>
            <ac:picMk id="5" creationId="{5646FFE3-62B3-E5D9-9F85-0BCA09187B5D}"/>
          </ac:picMkLst>
        </pc:picChg>
        <pc:extLst>
          <p:ext xmlns:p="http://schemas.openxmlformats.org/presentationml/2006/main" uri="{D6D511B9-2390-475A-947B-AFAB55BFBCF1}">
            <pc226:cmChg xmlns:pc226="http://schemas.microsoft.com/office/powerpoint/2022/06/main/command" chg="add del">
              <pc226:chgData name="Smoak, Laura" userId="7061f923-5e0b-42a8-85cb-cce765542221" providerId="ADAL" clId="{953C2AF3-B850-49D8-A27F-7D26DD3755B9}" dt="2023-06-30T18:42:56.016" v="365"/>
              <pc2:cmMkLst xmlns:pc2="http://schemas.microsoft.com/office/powerpoint/2019/9/main/command">
                <pc:docMk/>
                <pc:sldMk cId="2140330137" sldId="502"/>
                <pc2:cmMk id="{94FFDE2F-4FAF-4410-A721-0F77EB8EA97C}"/>
              </pc2:cmMkLst>
            </pc226:cmChg>
            <pc226:cmChg xmlns:pc226="http://schemas.microsoft.com/office/powerpoint/2022/06/main/command" chg="add del">
              <pc226:chgData name="Smoak, Laura" userId="7061f923-5e0b-42a8-85cb-cce765542221" providerId="ADAL" clId="{953C2AF3-B850-49D8-A27F-7D26DD3755B9}" dt="2023-06-30T18:31:14.757" v="285"/>
              <pc2:cmMkLst xmlns:pc2="http://schemas.microsoft.com/office/powerpoint/2019/9/main/command">
                <pc:docMk/>
                <pc:sldMk cId="2140330137" sldId="502"/>
                <pc2:cmMk id="{A17B6CE4-2C66-431A-9F39-44CA997D5E4D}"/>
              </pc2:cmMkLst>
            </pc226:cmChg>
          </p:ext>
        </pc:extLst>
      </pc:sldChg>
      <pc:sldChg chg="addSp delSp modSp mod modNotesTx">
        <pc:chgData name="Smoak, Laura" userId="7061f923-5e0b-42a8-85cb-cce765542221" providerId="ADAL" clId="{953C2AF3-B850-49D8-A27F-7D26DD3755B9}" dt="2023-07-05T14:32:41.827" v="378" actId="1076"/>
        <pc:sldMkLst>
          <pc:docMk/>
          <pc:sldMk cId="2222712806" sldId="503"/>
        </pc:sldMkLst>
        <pc:spChg chg="mod">
          <ac:chgData name="Smoak, Laura" userId="7061f923-5e0b-42a8-85cb-cce765542221" providerId="ADAL" clId="{953C2AF3-B850-49D8-A27F-7D26DD3755B9}" dt="2023-06-30T16:25:17.174" v="132" actId="1076"/>
          <ac:spMkLst>
            <pc:docMk/>
            <pc:sldMk cId="2222712806" sldId="503"/>
            <ac:spMk id="4" creationId="{00000000-0000-0000-0000-000000000000}"/>
          </ac:spMkLst>
        </pc:spChg>
        <pc:spChg chg="del">
          <ac:chgData name="Smoak, Laura" userId="7061f923-5e0b-42a8-85cb-cce765542221" providerId="ADAL" clId="{953C2AF3-B850-49D8-A27F-7D26DD3755B9}" dt="2023-06-30T18:43:38.659" v="367" actId="21"/>
          <ac:spMkLst>
            <pc:docMk/>
            <pc:sldMk cId="2222712806" sldId="503"/>
            <ac:spMk id="5" creationId="{05114121-536C-E424-9D23-628C6BC5AF9E}"/>
          </ac:spMkLst>
        </pc:spChg>
        <pc:spChg chg="del">
          <ac:chgData name="Smoak, Laura" userId="7061f923-5e0b-42a8-85cb-cce765542221" providerId="ADAL" clId="{953C2AF3-B850-49D8-A27F-7D26DD3755B9}" dt="2023-06-30T18:43:23.265" v="366" actId="21"/>
          <ac:spMkLst>
            <pc:docMk/>
            <pc:sldMk cId="2222712806" sldId="503"/>
            <ac:spMk id="7" creationId="{68999713-B497-D5C1-0C60-0E47FFF4CEE8}"/>
          </ac:spMkLst>
        </pc:spChg>
        <pc:spChg chg="add mod">
          <ac:chgData name="Smoak, Laura" userId="7061f923-5e0b-42a8-85cb-cce765542221" providerId="ADAL" clId="{953C2AF3-B850-49D8-A27F-7D26DD3755B9}" dt="2023-06-30T18:43:55.535" v="369"/>
          <ac:spMkLst>
            <pc:docMk/>
            <pc:sldMk cId="2222712806" sldId="503"/>
            <ac:spMk id="8" creationId="{B6D77620-90BB-4646-33E6-A4A40C197E84}"/>
          </ac:spMkLst>
        </pc:spChg>
        <pc:picChg chg="mod">
          <ac:chgData name="Smoak, Laura" userId="7061f923-5e0b-42a8-85cb-cce765542221" providerId="ADAL" clId="{953C2AF3-B850-49D8-A27F-7D26DD3755B9}" dt="2023-07-05T14:32:37.863" v="377" actId="1076"/>
          <ac:picMkLst>
            <pc:docMk/>
            <pc:sldMk cId="2222712806" sldId="503"/>
            <ac:picMk id="2" creationId="{66438757-78D0-2905-6C47-967330ED5B3D}"/>
          </ac:picMkLst>
        </pc:picChg>
        <pc:picChg chg="del">
          <ac:chgData name="Smoak, Laura" userId="7061f923-5e0b-42a8-85cb-cce765542221" providerId="ADAL" clId="{953C2AF3-B850-49D8-A27F-7D26DD3755B9}" dt="2023-06-21T15:43:07.265" v="24" actId="21"/>
          <ac:picMkLst>
            <pc:docMk/>
            <pc:sldMk cId="2222712806" sldId="503"/>
            <ac:picMk id="5" creationId="{1CD3CB3A-81C9-0F47-13AC-4E777AD14989}"/>
          </ac:picMkLst>
        </pc:picChg>
        <pc:picChg chg="mod">
          <ac:chgData name="Smoak, Laura" userId="7061f923-5e0b-42a8-85cb-cce765542221" providerId="ADAL" clId="{953C2AF3-B850-49D8-A27F-7D26DD3755B9}" dt="2023-07-05T14:32:41.827" v="378" actId="1076"/>
          <ac:picMkLst>
            <pc:docMk/>
            <pc:sldMk cId="2222712806" sldId="503"/>
            <ac:picMk id="10" creationId="{4DDAE6DA-1DDD-20DD-68A0-5C03C0EA1912}"/>
          </ac:picMkLst>
        </pc:picChg>
      </pc:sldChg>
      <pc:sldChg chg="modSp mod modNotesTx">
        <pc:chgData name="Smoak, Laura" userId="7061f923-5e0b-42a8-85cb-cce765542221" providerId="ADAL" clId="{953C2AF3-B850-49D8-A27F-7D26DD3755B9}" dt="2023-06-30T18:34:03.093" v="303" actId="20577"/>
        <pc:sldMkLst>
          <pc:docMk/>
          <pc:sldMk cId="1043055185" sldId="504"/>
        </pc:sldMkLst>
        <pc:spChg chg="mod">
          <ac:chgData name="Smoak, Laura" userId="7061f923-5e0b-42a8-85cb-cce765542221" providerId="ADAL" clId="{953C2AF3-B850-49D8-A27F-7D26DD3755B9}" dt="2023-06-30T18:34:03.093" v="303" actId="20577"/>
          <ac:spMkLst>
            <pc:docMk/>
            <pc:sldMk cId="1043055185" sldId="504"/>
            <ac:spMk id="4" creationId="{00000000-0000-0000-0000-000000000000}"/>
          </ac:spMkLst>
        </pc:spChg>
      </pc:sldChg>
      <pc:sldChg chg="modSp mod">
        <pc:chgData name="Smoak, Laura" userId="7061f923-5e0b-42a8-85cb-cce765542221" providerId="ADAL" clId="{953C2AF3-B850-49D8-A27F-7D26DD3755B9}" dt="2023-06-21T15:47:02.698" v="57" actId="207"/>
        <pc:sldMkLst>
          <pc:docMk/>
          <pc:sldMk cId="3188429349" sldId="2533"/>
        </pc:sldMkLst>
        <pc:spChg chg="mod">
          <ac:chgData name="Smoak, Laura" userId="7061f923-5e0b-42a8-85cb-cce765542221" providerId="ADAL" clId="{953C2AF3-B850-49D8-A27F-7D26DD3755B9}" dt="2023-06-21T15:47:02.698" v="57" actId="207"/>
          <ac:spMkLst>
            <pc:docMk/>
            <pc:sldMk cId="3188429349" sldId="2533"/>
            <ac:spMk id="4" creationId="{00000000-0000-0000-0000-000000000000}"/>
          </ac:spMkLst>
        </pc:spChg>
      </pc:sldChg>
      <pc:sldChg chg="modSp mod">
        <pc:chgData name="Smoak, Laura" userId="7061f923-5e0b-42a8-85cb-cce765542221" providerId="ADAL" clId="{953C2AF3-B850-49D8-A27F-7D26DD3755B9}" dt="2023-06-30T18:41:22.506" v="364" actId="20577"/>
        <pc:sldMkLst>
          <pc:docMk/>
          <pc:sldMk cId="1808117085" sldId="2534"/>
        </pc:sldMkLst>
        <pc:spChg chg="mod">
          <ac:chgData name="Smoak, Laura" userId="7061f923-5e0b-42a8-85cb-cce765542221" providerId="ADAL" clId="{953C2AF3-B850-49D8-A27F-7D26DD3755B9}" dt="2023-06-30T18:41:22.506" v="364" actId="20577"/>
          <ac:spMkLst>
            <pc:docMk/>
            <pc:sldMk cId="1808117085" sldId="2534"/>
            <ac:spMk id="4" creationId="{9E1986DF-8525-4502-AF4B-CE9781854E61}"/>
          </ac:spMkLst>
        </pc:spChg>
      </pc:sldChg>
      <pc:sldChg chg="modSp mod">
        <pc:chgData name="Smoak, Laura" userId="7061f923-5e0b-42a8-85cb-cce765542221" providerId="ADAL" clId="{953C2AF3-B850-49D8-A27F-7D26DD3755B9}" dt="2023-07-05T14:31:47.320" v="371" actId="14100"/>
        <pc:sldMkLst>
          <pc:docMk/>
          <pc:sldMk cId="2883777495" sldId="2536"/>
        </pc:sldMkLst>
        <pc:spChg chg="mod">
          <ac:chgData name="Smoak, Laura" userId="7061f923-5e0b-42a8-85cb-cce765542221" providerId="ADAL" clId="{953C2AF3-B850-49D8-A27F-7D26DD3755B9}" dt="2023-07-05T14:31:47.320" v="371" actId="14100"/>
          <ac:spMkLst>
            <pc:docMk/>
            <pc:sldMk cId="2883777495" sldId="2536"/>
            <ac:spMk id="5" creationId="{FA707F74-2616-425D-8CC0-5B14B516A2CE}"/>
          </ac:spMkLst>
        </pc:spChg>
      </pc:sldChg>
      <pc:sldChg chg="addSp delSp modSp mod delCm modCm modNotesTx">
        <pc:chgData name="Smoak, Laura" userId="7061f923-5e0b-42a8-85cb-cce765542221" providerId="ADAL" clId="{953C2AF3-B850-49D8-A27F-7D26DD3755B9}" dt="2023-06-30T18:39:39.708" v="361" actId="20577"/>
        <pc:sldMkLst>
          <pc:docMk/>
          <pc:sldMk cId="3880436591" sldId="2537"/>
        </pc:sldMkLst>
        <pc:spChg chg="del">
          <ac:chgData name="Smoak, Laura" userId="7061f923-5e0b-42a8-85cb-cce765542221" providerId="ADAL" clId="{953C2AF3-B850-49D8-A27F-7D26DD3755B9}" dt="2023-06-30T16:26:16.226" v="143" actId="21"/>
          <ac:spMkLst>
            <pc:docMk/>
            <pc:sldMk cId="3880436591" sldId="2537"/>
            <ac:spMk id="2" creationId="{1379A181-1152-0386-C409-050CEF2E8518}"/>
          </ac:spMkLst>
        </pc:spChg>
        <pc:spChg chg="add mod">
          <ac:chgData name="Smoak, Laura" userId="7061f923-5e0b-42a8-85cb-cce765542221" providerId="ADAL" clId="{953C2AF3-B850-49D8-A27F-7D26DD3755B9}" dt="2023-06-30T16:26:54.962" v="147" actId="207"/>
          <ac:spMkLst>
            <pc:docMk/>
            <pc:sldMk cId="3880436591" sldId="2537"/>
            <ac:spMk id="4" creationId="{EDDDBA9F-3067-1903-5548-4914F1307A1E}"/>
          </ac:spMkLst>
        </pc:spChg>
        <pc:spChg chg="mod">
          <ac:chgData name="Smoak, Laura" userId="7061f923-5e0b-42a8-85cb-cce765542221" providerId="ADAL" clId="{953C2AF3-B850-49D8-A27F-7D26DD3755B9}" dt="2023-06-30T18:39:39.708" v="361" actId="20577"/>
          <ac:spMkLst>
            <pc:docMk/>
            <pc:sldMk cId="3880436591" sldId="2537"/>
            <ac:spMk id="9" creationId="{62287BDF-FCA7-ACE3-4080-C4590A91F34A}"/>
          </ac:spMkLst>
        </pc:spChg>
        <pc:picChg chg="del">
          <ac:chgData name="Smoak, Laura" userId="7061f923-5e0b-42a8-85cb-cce765542221" providerId="ADAL" clId="{953C2AF3-B850-49D8-A27F-7D26DD3755B9}" dt="2023-06-21T15:43:44.281" v="31" actId="21"/>
          <ac:picMkLst>
            <pc:docMk/>
            <pc:sldMk cId="3880436591" sldId="2537"/>
            <ac:picMk id="10" creationId="{7DFC9CE3-65BB-BBD6-AC65-35159427F1E2}"/>
          </ac:picMkLst>
        </pc:picChg>
        <pc:extLst>
          <p:ext xmlns:p="http://schemas.openxmlformats.org/presentationml/2006/main" uri="{D6D511B9-2390-475A-947B-AFAB55BFBCF1}">
            <pc226:cmChg xmlns:pc226="http://schemas.microsoft.com/office/powerpoint/2022/06/main/command" chg="del mod">
              <pc226:chgData name="Smoak, Laura" userId="7061f923-5e0b-42a8-85cb-cce765542221" providerId="ADAL" clId="{953C2AF3-B850-49D8-A27F-7D26DD3755B9}" dt="2023-06-21T15:43:46.494" v="33"/>
              <pc2:cmMkLst xmlns:pc2="http://schemas.microsoft.com/office/powerpoint/2019/9/main/command">
                <pc:docMk/>
                <pc:sldMk cId="3880436591" sldId="2537"/>
                <pc2:cmMk id="{711974B1-3BF0-46B4-BFFD-FC8BD4BFEBD6}"/>
              </pc2:cmMkLst>
            </pc226:cmChg>
          </p:ext>
        </pc:extLst>
      </pc:sldChg>
    </pc:docChg>
  </pc:docChgLst>
  <pc:docChgLst>
    <pc:chgData name="Nathan Billy" userId="86744f7e-588a-48d4-9f86-18485290d48e" providerId="ADAL" clId="{0F28B6F1-4356-4F7B-9A66-A4592A3F0D22}"/>
    <pc:docChg chg="custSel addSld delSld modSld modSection">
      <pc:chgData name="Nathan Billy" userId="86744f7e-588a-48d4-9f86-18485290d48e" providerId="ADAL" clId="{0F28B6F1-4356-4F7B-9A66-A4592A3F0D22}" dt="2023-06-07T18:44:46.607" v="3934" actId="1076"/>
      <pc:docMkLst>
        <pc:docMk/>
      </pc:docMkLst>
      <pc:sldChg chg="del">
        <pc:chgData name="Nathan Billy" userId="86744f7e-588a-48d4-9f86-18485290d48e" providerId="ADAL" clId="{0F28B6F1-4356-4F7B-9A66-A4592A3F0D22}" dt="2023-06-07T18:39:54.413" v="3926" actId="2696"/>
        <pc:sldMkLst>
          <pc:docMk/>
          <pc:sldMk cId="908724018" sldId="353"/>
        </pc:sldMkLst>
      </pc:sldChg>
      <pc:sldChg chg="del">
        <pc:chgData name="Nathan Billy" userId="86744f7e-588a-48d4-9f86-18485290d48e" providerId="ADAL" clId="{0F28B6F1-4356-4F7B-9A66-A4592A3F0D22}" dt="2023-06-07T18:40:08.339" v="3927" actId="2696"/>
        <pc:sldMkLst>
          <pc:docMk/>
          <pc:sldMk cId="706966234" sldId="356"/>
        </pc:sldMkLst>
      </pc:sldChg>
      <pc:sldChg chg="addSp delSp modSp mod">
        <pc:chgData name="Nathan Billy" userId="86744f7e-588a-48d4-9f86-18485290d48e" providerId="ADAL" clId="{0F28B6F1-4356-4F7B-9A66-A4592A3F0D22}" dt="2023-06-07T17:55:14.666" v="2843" actId="1076"/>
        <pc:sldMkLst>
          <pc:docMk/>
          <pc:sldMk cId="1679905796" sldId="361"/>
        </pc:sldMkLst>
        <pc:spChg chg="mod">
          <ac:chgData name="Nathan Billy" userId="86744f7e-588a-48d4-9f86-18485290d48e" providerId="ADAL" clId="{0F28B6F1-4356-4F7B-9A66-A4592A3F0D22}" dt="2023-06-06T17:34:26.267" v="701" actId="20577"/>
          <ac:spMkLst>
            <pc:docMk/>
            <pc:sldMk cId="1679905796" sldId="361"/>
            <ac:spMk id="3" creationId="{00000000-0000-0000-0000-000000000000}"/>
          </ac:spMkLst>
        </pc:spChg>
        <pc:spChg chg="mod">
          <ac:chgData name="Nathan Billy" userId="86744f7e-588a-48d4-9f86-18485290d48e" providerId="ADAL" clId="{0F28B6F1-4356-4F7B-9A66-A4592A3F0D22}" dt="2023-06-07T17:54:51.038" v="2835" actId="1076"/>
          <ac:spMkLst>
            <pc:docMk/>
            <pc:sldMk cId="1679905796" sldId="361"/>
            <ac:spMk id="4" creationId="{00000000-0000-0000-0000-000000000000}"/>
          </ac:spMkLst>
        </pc:spChg>
        <pc:spChg chg="del mod">
          <ac:chgData name="Nathan Billy" userId="86744f7e-588a-48d4-9f86-18485290d48e" providerId="ADAL" clId="{0F28B6F1-4356-4F7B-9A66-A4592A3F0D22}" dt="2023-06-06T17:41:20.615" v="1130"/>
          <ac:spMkLst>
            <pc:docMk/>
            <pc:sldMk cId="1679905796" sldId="361"/>
            <ac:spMk id="8" creationId="{00000000-0000-0000-0000-000000000000}"/>
          </ac:spMkLst>
        </pc:spChg>
        <pc:spChg chg="mod">
          <ac:chgData name="Nathan Billy" userId="86744f7e-588a-48d4-9f86-18485290d48e" providerId="ADAL" clId="{0F28B6F1-4356-4F7B-9A66-A4592A3F0D22}" dt="2023-06-07T17:51:54.826" v="2822" actId="20577"/>
          <ac:spMkLst>
            <pc:docMk/>
            <pc:sldMk cId="1679905796" sldId="361"/>
            <ac:spMk id="13" creationId="{00000000-0000-0000-0000-000000000000}"/>
          </ac:spMkLst>
        </pc:spChg>
        <pc:picChg chg="add mod">
          <ac:chgData name="Nathan Billy" userId="86744f7e-588a-48d4-9f86-18485290d48e" providerId="ADAL" clId="{0F28B6F1-4356-4F7B-9A66-A4592A3F0D22}" dt="2023-06-07T17:55:10.992" v="2842" actId="1076"/>
          <ac:picMkLst>
            <pc:docMk/>
            <pc:sldMk cId="1679905796" sldId="361"/>
            <ac:picMk id="2" creationId="{876FBACD-3EC1-47A9-BF93-839856581773}"/>
          </ac:picMkLst>
        </pc:picChg>
        <pc:picChg chg="add mod">
          <ac:chgData name="Nathan Billy" userId="86744f7e-588a-48d4-9f86-18485290d48e" providerId="ADAL" clId="{0F28B6F1-4356-4F7B-9A66-A4592A3F0D22}" dt="2023-06-07T17:55:02.375" v="2838" actId="1076"/>
          <ac:picMkLst>
            <pc:docMk/>
            <pc:sldMk cId="1679905796" sldId="361"/>
            <ac:picMk id="5" creationId="{C2E57A13-9E47-3F8D-7853-C601B38147E0}"/>
          </ac:picMkLst>
        </pc:picChg>
        <pc:picChg chg="add mod">
          <ac:chgData name="Nathan Billy" userId="86744f7e-588a-48d4-9f86-18485290d48e" providerId="ADAL" clId="{0F28B6F1-4356-4F7B-9A66-A4592A3F0D22}" dt="2023-06-07T17:55:14.666" v="2843" actId="1076"/>
          <ac:picMkLst>
            <pc:docMk/>
            <pc:sldMk cId="1679905796" sldId="361"/>
            <ac:picMk id="8" creationId="{AD72DC50-9DDF-0D24-8959-65D78B1601AF}"/>
          </ac:picMkLst>
        </pc:picChg>
        <pc:picChg chg="del">
          <ac:chgData name="Nathan Billy" userId="86744f7e-588a-48d4-9f86-18485290d48e" providerId="ADAL" clId="{0F28B6F1-4356-4F7B-9A66-A4592A3F0D22}" dt="2023-06-07T17:50:28.021" v="2771" actId="478"/>
          <ac:picMkLst>
            <pc:docMk/>
            <pc:sldMk cId="1679905796" sldId="361"/>
            <ac:picMk id="35" creationId="{00000000-0000-0000-0000-000000000000}"/>
          </ac:picMkLst>
        </pc:picChg>
      </pc:sldChg>
      <pc:sldChg chg="modSp mod">
        <pc:chgData name="Nathan Billy" userId="86744f7e-588a-48d4-9f86-18485290d48e" providerId="ADAL" clId="{0F28B6F1-4356-4F7B-9A66-A4592A3F0D22}" dt="2023-06-06T16:57:48.561" v="319" actId="20577"/>
        <pc:sldMkLst>
          <pc:docMk/>
          <pc:sldMk cId="1276126787" sldId="362"/>
        </pc:sldMkLst>
        <pc:spChg chg="mod">
          <ac:chgData name="Nathan Billy" userId="86744f7e-588a-48d4-9f86-18485290d48e" providerId="ADAL" clId="{0F28B6F1-4356-4F7B-9A66-A4592A3F0D22}" dt="2023-06-06T16:57:25.873" v="309" actId="20577"/>
          <ac:spMkLst>
            <pc:docMk/>
            <pc:sldMk cId="1276126787" sldId="362"/>
            <ac:spMk id="11" creationId="{00000000-0000-0000-0000-000000000000}"/>
          </ac:spMkLst>
        </pc:spChg>
        <pc:spChg chg="mod">
          <ac:chgData name="Nathan Billy" userId="86744f7e-588a-48d4-9f86-18485290d48e" providerId="ADAL" clId="{0F28B6F1-4356-4F7B-9A66-A4592A3F0D22}" dt="2023-06-06T16:57:48.561" v="319" actId="20577"/>
          <ac:spMkLst>
            <pc:docMk/>
            <pc:sldMk cId="1276126787" sldId="362"/>
            <ac:spMk id="17" creationId="{00000000-0000-0000-0000-000000000000}"/>
          </ac:spMkLst>
        </pc:spChg>
      </pc:sldChg>
      <pc:sldChg chg="modSp mod">
        <pc:chgData name="Nathan Billy" userId="86744f7e-588a-48d4-9f86-18485290d48e" providerId="ADAL" clId="{0F28B6F1-4356-4F7B-9A66-A4592A3F0D22}" dt="2023-06-07T17:27:53.948" v="2662" actId="20577"/>
        <pc:sldMkLst>
          <pc:docMk/>
          <pc:sldMk cId="1012623028" sldId="363"/>
        </pc:sldMkLst>
        <pc:spChg chg="mod">
          <ac:chgData name="Nathan Billy" userId="86744f7e-588a-48d4-9f86-18485290d48e" providerId="ADAL" clId="{0F28B6F1-4356-4F7B-9A66-A4592A3F0D22}" dt="2023-06-07T17:27:53.948" v="2662" actId="20577"/>
          <ac:spMkLst>
            <pc:docMk/>
            <pc:sldMk cId="1012623028" sldId="363"/>
            <ac:spMk id="9" creationId="{00000000-0000-0000-0000-000000000000}"/>
          </ac:spMkLst>
        </pc:spChg>
      </pc:sldChg>
      <pc:sldChg chg="del">
        <pc:chgData name="Nathan Billy" userId="86744f7e-588a-48d4-9f86-18485290d48e" providerId="ADAL" clId="{0F28B6F1-4356-4F7B-9A66-A4592A3F0D22}" dt="2023-06-07T18:38:58.562" v="3919" actId="2696"/>
        <pc:sldMkLst>
          <pc:docMk/>
          <pc:sldMk cId="1979265171" sldId="383"/>
        </pc:sldMkLst>
      </pc:sldChg>
      <pc:sldChg chg="modSp mod">
        <pc:chgData name="Nathan Billy" userId="86744f7e-588a-48d4-9f86-18485290d48e" providerId="ADAL" clId="{0F28B6F1-4356-4F7B-9A66-A4592A3F0D22}" dt="2023-06-07T17:28:17.015" v="2698" actId="20577"/>
        <pc:sldMkLst>
          <pc:docMk/>
          <pc:sldMk cId="3703062373" sldId="484"/>
        </pc:sldMkLst>
        <pc:spChg chg="mod">
          <ac:chgData name="Nathan Billy" userId="86744f7e-588a-48d4-9f86-18485290d48e" providerId="ADAL" clId="{0F28B6F1-4356-4F7B-9A66-A4592A3F0D22}" dt="2023-06-07T17:28:17.015" v="2698" actId="20577"/>
          <ac:spMkLst>
            <pc:docMk/>
            <pc:sldMk cId="3703062373" sldId="484"/>
            <ac:spMk id="5" creationId="{FA707F74-2616-425D-8CC0-5B14B516A2CE}"/>
          </ac:spMkLst>
        </pc:spChg>
      </pc:sldChg>
      <pc:sldChg chg="del">
        <pc:chgData name="Nathan Billy" userId="86744f7e-588a-48d4-9f86-18485290d48e" providerId="ADAL" clId="{0F28B6F1-4356-4F7B-9A66-A4592A3F0D22}" dt="2023-06-07T18:40:12.331" v="3928" actId="2696"/>
        <pc:sldMkLst>
          <pc:docMk/>
          <pc:sldMk cId="594182419" sldId="491"/>
        </pc:sldMkLst>
      </pc:sldChg>
      <pc:sldChg chg="modSp mod">
        <pc:chgData name="Nathan Billy" userId="86744f7e-588a-48d4-9f86-18485290d48e" providerId="ADAL" clId="{0F28B6F1-4356-4F7B-9A66-A4592A3F0D22}" dt="2023-06-07T17:27:26.388" v="2616" actId="20577"/>
        <pc:sldMkLst>
          <pc:docMk/>
          <pc:sldMk cId="1898130197" sldId="495"/>
        </pc:sldMkLst>
        <pc:spChg chg="mod">
          <ac:chgData name="Nathan Billy" userId="86744f7e-588a-48d4-9f86-18485290d48e" providerId="ADAL" clId="{0F28B6F1-4356-4F7B-9A66-A4592A3F0D22}" dt="2023-06-07T17:27:26.388" v="2616" actId="20577"/>
          <ac:spMkLst>
            <pc:docMk/>
            <pc:sldMk cId="1898130197" sldId="495"/>
            <ac:spMk id="2" creationId="{BEF1748D-41CF-49F9-8B51-76D267030561}"/>
          </ac:spMkLst>
        </pc:spChg>
        <pc:spChg chg="mod">
          <ac:chgData name="Nathan Billy" userId="86744f7e-588a-48d4-9f86-18485290d48e" providerId="ADAL" clId="{0F28B6F1-4356-4F7B-9A66-A4592A3F0D22}" dt="2023-06-06T16:48:37.326" v="32" actId="20577"/>
          <ac:spMkLst>
            <pc:docMk/>
            <pc:sldMk cId="1898130197" sldId="495"/>
            <ac:spMk id="3" creationId="{09A1785C-670F-4DE9-8427-88BD3D914208}"/>
          </ac:spMkLst>
        </pc:spChg>
        <pc:spChg chg="mod">
          <ac:chgData name="Nathan Billy" userId="86744f7e-588a-48d4-9f86-18485290d48e" providerId="ADAL" clId="{0F28B6F1-4356-4F7B-9A66-A4592A3F0D22}" dt="2023-06-06T16:50:48.657" v="231" actId="20577"/>
          <ac:spMkLst>
            <pc:docMk/>
            <pc:sldMk cId="1898130197" sldId="495"/>
            <ac:spMk id="4" creationId="{9E1986DF-8525-4502-AF4B-CE9781854E61}"/>
          </ac:spMkLst>
        </pc:spChg>
      </pc:sldChg>
      <pc:sldChg chg="del">
        <pc:chgData name="Nathan Billy" userId="86744f7e-588a-48d4-9f86-18485290d48e" providerId="ADAL" clId="{0F28B6F1-4356-4F7B-9A66-A4592A3F0D22}" dt="2023-06-07T18:39:08.705" v="3920" actId="2696"/>
        <pc:sldMkLst>
          <pc:docMk/>
          <pc:sldMk cId="4164525384" sldId="496"/>
        </pc:sldMkLst>
      </pc:sldChg>
      <pc:sldChg chg="modSp mod">
        <pc:chgData name="Nathan Billy" userId="86744f7e-588a-48d4-9f86-18485290d48e" providerId="ADAL" clId="{0F28B6F1-4356-4F7B-9A66-A4592A3F0D22}" dt="2023-06-07T17:28:27.083" v="2734" actId="20577"/>
        <pc:sldMkLst>
          <pc:docMk/>
          <pc:sldMk cId="1982478762" sldId="497"/>
        </pc:sldMkLst>
        <pc:spChg chg="mod">
          <ac:chgData name="Nathan Billy" userId="86744f7e-588a-48d4-9f86-18485290d48e" providerId="ADAL" clId="{0F28B6F1-4356-4F7B-9A66-A4592A3F0D22}" dt="2023-06-07T17:28:27.083" v="2734" actId="20577"/>
          <ac:spMkLst>
            <pc:docMk/>
            <pc:sldMk cId="1982478762" sldId="497"/>
            <ac:spMk id="5" creationId="{FA707F74-2616-425D-8CC0-5B14B516A2CE}"/>
          </ac:spMkLst>
        </pc:spChg>
      </pc:sldChg>
      <pc:sldChg chg="del">
        <pc:chgData name="Nathan Billy" userId="86744f7e-588a-48d4-9f86-18485290d48e" providerId="ADAL" clId="{0F28B6F1-4356-4F7B-9A66-A4592A3F0D22}" dt="2023-06-07T18:39:13.989" v="3921" actId="2696"/>
        <pc:sldMkLst>
          <pc:docMk/>
          <pc:sldMk cId="4122035380" sldId="498"/>
        </pc:sldMkLst>
      </pc:sldChg>
      <pc:sldChg chg="modSp mod">
        <pc:chgData name="Nathan Billy" userId="86744f7e-588a-48d4-9f86-18485290d48e" providerId="ADAL" clId="{0F28B6F1-4356-4F7B-9A66-A4592A3F0D22}" dt="2023-06-07T17:28:43.818" v="2770" actId="20577"/>
        <pc:sldMkLst>
          <pc:docMk/>
          <pc:sldMk cId="3980325688" sldId="500"/>
        </pc:sldMkLst>
        <pc:spChg chg="mod">
          <ac:chgData name="Nathan Billy" userId="86744f7e-588a-48d4-9f86-18485290d48e" providerId="ADAL" clId="{0F28B6F1-4356-4F7B-9A66-A4592A3F0D22}" dt="2023-06-06T17:02:01.843" v="673" actId="20577"/>
          <ac:spMkLst>
            <pc:docMk/>
            <pc:sldMk cId="3980325688" sldId="500"/>
            <ac:spMk id="5" creationId="{00000000-0000-0000-0000-000000000000}"/>
          </ac:spMkLst>
        </pc:spChg>
        <pc:spChg chg="mod">
          <ac:chgData name="Nathan Billy" userId="86744f7e-588a-48d4-9f86-18485290d48e" providerId="ADAL" clId="{0F28B6F1-4356-4F7B-9A66-A4592A3F0D22}" dt="2023-06-07T17:28:43.818" v="2770" actId="20577"/>
          <ac:spMkLst>
            <pc:docMk/>
            <pc:sldMk cId="3980325688" sldId="500"/>
            <ac:spMk id="9" creationId="{00000000-0000-0000-0000-000000000000}"/>
          </ac:spMkLst>
        </pc:spChg>
      </pc:sldChg>
      <pc:sldChg chg="addSp delSp modSp add mod">
        <pc:chgData name="Nathan Billy" userId="86744f7e-588a-48d4-9f86-18485290d48e" providerId="ADAL" clId="{0F28B6F1-4356-4F7B-9A66-A4592A3F0D22}" dt="2023-06-07T18:15:21.980" v="3148" actId="20577"/>
        <pc:sldMkLst>
          <pc:docMk/>
          <pc:sldMk cId="1610079367" sldId="501"/>
        </pc:sldMkLst>
        <pc:spChg chg="mod">
          <ac:chgData name="Nathan Billy" userId="86744f7e-588a-48d4-9f86-18485290d48e" providerId="ADAL" clId="{0F28B6F1-4356-4F7B-9A66-A4592A3F0D22}" dt="2023-06-07T18:15:21.980" v="3148" actId="20577"/>
          <ac:spMkLst>
            <pc:docMk/>
            <pc:sldMk cId="1610079367" sldId="501"/>
            <ac:spMk id="3" creationId="{00000000-0000-0000-0000-000000000000}"/>
          </ac:spMkLst>
        </pc:spChg>
        <pc:spChg chg="mod">
          <ac:chgData name="Nathan Billy" userId="86744f7e-588a-48d4-9f86-18485290d48e" providerId="ADAL" clId="{0F28B6F1-4356-4F7B-9A66-A4592A3F0D22}" dt="2023-06-07T18:04:05.639" v="2941" actId="1076"/>
          <ac:spMkLst>
            <pc:docMk/>
            <pc:sldMk cId="1610079367" sldId="501"/>
            <ac:spMk id="4" creationId="{00000000-0000-0000-0000-000000000000}"/>
          </ac:spMkLst>
        </pc:spChg>
        <pc:spChg chg="del mod">
          <ac:chgData name="Nathan Billy" userId="86744f7e-588a-48d4-9f86-18485290d48e" providerId="ADAL" clId="{0F28B6F1-4356-4F7B-9A66-A4592A3F0D22}" dt="2023-06-07T18:00:45.190" v="2926"/>
          <ac:spMkLst>
            <pc:docMk/>
            <pc:sldMk cId="1610079367" sldId="501"/>
            <ac:spMk id="8" creationId="{00000000-0000-0000-0000-000000000000}"/>
          </ac:spMkLst>
        </pc:spChg>
        <pc:spChg chg="mod">
          <ac:chgData name="Nathan Billy" userId="86744f7e-588a-48d4-9f86-18485290d48e" providerId="ADAL" clId="{0F28B6F1-4356-4F7B-9A66-A4592A3F0D22}" dt="2023-06-07T17:57:36.644" v="2922" actId="20577"/>
          <ac:spMkLst>
            <pc:docMk/>
            <pc:sldMk cId="1610079367" sldId="501"/>
            <ac:spMk id="13" creationId="{00000000-0000-0000-0000-000000000000}"/>
          </ac:spMkLst>
        </pc:spChg>
        <pc:picChg chg="add mod ord">
          <ac:chgData name="Nathan Billy" userId="86744f7e-588a-48d4-9f86-18485290d48e" providerId="ADAL" clId="{0F28B6F1-4356-4F7B-9A66-A4592A3F0D22}" dt="2023-06-07T18:03:56.948" v="2940" actId="1076"/>
          <ac:picMkLst>
            <pc:docMk/>
            <pc:sldMk cId="1610079367" sldId="501"/>
            <ac:picMk id="2" creationId="{3D3264B3-23FE-3319-902C-BF0077C8D045}"/>
          </ac:picMkLst>
        </pc:picChg>
        <pc:picChg chg="add mod">
          <ac:chgData name="Nathan Billy" userId="86744f7e-588a-48d4-9f86-18485290d48e" providerId="ADAL" clId="{0F28B6F1-4356-4F7B-9A66-A4592A3F0D22}" dt="2023-06-07T18:04:07.210" v="2942" actId="1076"/>
          <ac:picMkLst>
            <pc:docMk/>
            <pc:sldMk cId="1610079367" sldId="501"/>
            <ac:picMk id="5" creationId="{B6F37506-685C-FABF-E43C-C34A8F11526A}"/>
          </ac:picMkLst>
        </pc:picChg>
        <pc:picChg chg="del">
          <ac:chgData name="Nathan Billy" userId="86744f7e-588a-48d4-9f86-18485290d48e" providerId="ADAL" clId="{0F28B6F1-4356-4F7B-9A66-A4592A3F0D22}" dt="2023-06-07T17:57:07.120" v="2847" actId="478"/>
          <ac:picMkLst>
            <pc:docMk/>
            <pc:sldMk cId="1610079367" sldId="501"/>
            <ac:picMk id="35" creationId="{00000000-0000-0000-0000-000000000000}"/>
          </ac:picMkLst>
        </pc:picChg>
      </pc:sldChg>
      <pc:sldChg chg="new del">
        <pc:chgData name="Nathan Billy" userId="86744f7e-588a-48d4-9f86-18485290d48e" providerId="ADAL" clId="{0F28B6F1-4356-4F7B-9A66-A4592A3F0D22}" dt="2023-06-06T17:02:49.420" v="675" actId="2696"/>
        <pc:sldMkLst>
          <pc:docMk/>
          <pc:sldMk cId="3790289619" sldId="501"/>
        </pc:sldMkLst>
      </pc:sldChg>
      <pc:sldChg chg="addSp delSp modSp add mod">
        <pc:chgData name="Nathan Billy" userId="86744f7e-588a-48d4-9f86-18485290d48e" providerId="ADAL" clId="{0F28B6F1-4356-4F7B-9A66-A4592A3F0D22}" dt="2023-06-07T18:16:44.761" v="3193" actId="208"/>
        <pc:sldMkLst>
          <pc:docMk/>
          <pc:sldMk cId="2140330137" sldId="502"/>
        </pc:sldMkLst>
        <pc:spChg chg="add del mod">
          <ac:chgData name="Nathan Billy" userId="86744f7e-588a-48d4-9f86-18485290d48e" providerId="ADAL" clId="{0F28B6F1-4356-4F7B-9A66-A4592A3F0D22}" dt="2023-06-07T18:05:11.095" v="3020" actId="478"/>
          <ac:spMkLst>
            <pc:docMk/>
            <pc:sldMk cId="2140330137" sldId="502"/>
            <ac:spMk id="2" creationId="{622AD3B7-FE17-658C-0BFE-1DBD37A49A71}"/>
          </ac:spMkLst>
        </pc:spChg>
        <pc:spChg chg="mod">
          <ac:chgData name="Nathan Billy" userId="86744f7e-588a-48d4-9f86-18485290d48e" providerId="ADAL" clId="{0F28B6F1-4356-4F7B-9A66-A4592A3F0D22}" dt="2023-06-06T17:58:09.348" v="1180" actId="20577"/>
          <ac:spMkLst>
            <pc:docMk/>
            <pc:sldMk cId="2140330137" sldId="502"/>
            <ac:spMk id="3" creationId="{00000000-0000-0000-0000-000000000000}"/>
          </ac:spMkLst>
        </pc:spChg>
        <pc:spChg chg="add del mod">
          <ac:chgData name="Nathan Billy" userId="86744f7e-588a-48d4-9f86-18485290d48e" providerId="ADAL" clId="{0F28B6F1-4356-4F7B-9A66-A4592A3F0D22}" dt="2023-06-07T18:16:28.512" v="3189" actId="1076"/>
          <ac:spMkLst>
            <pc:docMk/>
            <pc:sldMk cId="2140330137" sldId="502"/>
            <ac:spMk id="4" creationId="{00000000-0000-0000-0000-000000000000}"/>
          </ac:spMkLst>
        </pc:spChg>
        <pc:spChg chg="del mod">
          <ac:chgData name="Nathan Billy" userId="86744f7e-588a-48d4-9f86-18485290d48e" providerId="ADAL" clId="{0F28B6F1-4356-4F7B-9A66-A4592A3F0D22}" dt="2023-06-07T18:05:38.161" v="3026"/>
          <ac:spMkLst>
            <pc:docMk/>
            <pc:sldMk cId="2140330137" sldId="502"/>
            <ac:spMk id="8" creationId="{00000000-0000-0000-0000-000000000000}"/>
          </ac:spMkLst>
        </pc:spChg>
        <pc:spChg chg="add mod">
          <ac:chgData name="Nathan Billy" userId="86744f7e-588a-48d4-9f86-18485290d48e" providerId="ADAL" clId="{0F28B6F1-4356-4F7B-9A66-A4592A3F0D22}" dt="2023-06-07T18:16:40.723" v="3192" actId="1076"/>
          <ac:spMkLst>
            <pc:docMk/>
            <pc:sldMk cId="2140330137" sldId="502"/>
            <ac:spMk id="10" creationId="{B3590244-F4EE-F4FD-457A-D116849E89FB}"/>
          </ac:spMkLst>
        </pc:spChg>
        <pc:spChg chg="mod">
          <ac:chgData name="Nathan Billy" userId="86744f7e-588a-48d4-9f86-18485290d48e" providerId="ADAL" clId="{0F28B6F1-4356-4F7B-9A66-A4592A3F0D22}" dt="2023-06-07T18:04:36.964" v="2985" actId="20577"/>
          <ac:spMkLst>
            <pc:docMk/>
            <pc:sldMk cId="2140330137" sldId="502"/>
            <ac:spMk id="13" creationId="{00000000-0000-0000-0000-000000000000}"/>
          </ac:spMkLst>
        </pc:spChg>
        <pc:picChg chg="add mod">
          <ac:chgData name="Nathan Billy" userId="86744f7e-588a-48d4-9f86-18485290d48e" providerId="ADAL" clId="{0F28B6F1-4356-4F7B-9A66-A4592A3F0D22}" dt="2023-06-07T18:16:44.761" v="3193" actId="208"/>
          <ac:picMkLst>
            <pc:docMk/>
            <pc:sldMk cId="2140330137" sldId="502"/>
            <ac:picMk id="5" creationId="{5646FFE3-62B3-E5D9-9F85-0BCA09187B5D}"/>
          </ac:picMkLst>
        </pc:picChg>
        <pc:picChg chg="del">
          <ac:chgData name="Nathan Billy" userId="86744f7e-588a-48d4-9f86-18485290d48e" providerId="ADAL" clId="{0F28B6F1-4356-4F7B-9A66-A4592A3F0D22}" dt="2023-06-07T18:04:41.521" v="2986" actId="478"/>
          <ac:picMkLst>
            <pc:docMk/>
            <pc:sldMk cId="2140330137" sldId="502"/>
            <ac:picMk id="35" creationId="{00000000-0000-0000-0000-000000000000}"/>
          </ac:picMkLst>
        </pc:picChg>
        <pc:picChg chg="add del">
          <ac:chgData name="Nathan Billy" userId="86744f7e-588a-48d4-9f86-18485290d48e" providerId="ADAL" clId="{0F28B6F1-4356-4F7B-9A66-A4592A3F0D22}" dt="2023-06-07T18:05:17.180" v="3021" actId="478"/>
          <ac:picMkLst>
            <pc:docMk/>
            <pc:sldMk cId="2140330137" sldId="502"/>
            <ac:picMk id="1026" creationId="{126C567E-2CF7-4B15-A661-11F3BD4ADACF}"/>
          </ac:picMkLst>
        </pc:picChg>
      </pc:sldChg>
      <pc:sldChg chg="addSp delSp modSp add mod">
        <pc:chgData name="Nathan Billy" userId="86744f7e-588a-48d4-9f86-18485290d48e" providerId="ADAL" clId="{0F28B6F1-4356-4F7B-9A66-A4592A3F0D22}" dt="2023-06-07T18:39:45.314" v="3925" actId="1076"/>
        <pc:sldMkLst>
          <pc:docMk/>
          <pc:sldMk cId="2222712806" sldId="503"/>
        </pc:sldMkLst>
        <pc:spChg chg="mod">
          <ac:chgData name="Nathan Billy" userId="86744f7e-588a-48d4-9f86-18485290d48e" providerId="ADAL" clId="{0F28B6F1-4356-4F7B-9A66-A4592A3F0D22}" dt="2023-06-06T18:00:03.746" v="1447" actId="20577"/>
          <ac:spMkLst>
            <pc:docMk/>
            <pc:sldMk cId="2222712806" sldId="503"/>
            <ac:spMk id="3" creationId="{00000000-0000-0000-0000-000000000000}"/>
          </ac:spMkLst>
        </pc:spChg>
        <pc:spChg chg="mod">
          <ac:chgData name="Nathan Billy" userId="86744f7e-588a-48d4-9f86-18485290d48e" providerId="ADAL" clId="{0F28B6F1-4356-4F7B-9A66-A4592A3F0D22}" dt="2023-06-07T18:29:43.215" v="3342" actId="1076"/>
          <ac:spMkLst>
            <pc:docMk/>
            <pc:sldMk cId="2222712806" sldId="503"/>
            <ac:spMk id="4" creationId="{00000000-0000-0000-0000-000000000000}"/>
          </ac:spMkLst>
        </pc:spChg>
        <pc:spChg chg="del mod">
          <ac:chgData name="Nathan Billy" userId="86744f7e-588a-48d4-9f86-18485290d48e" providerId="ADAL" clId="{0F28B6F1-4356-4F7B-9A66-A4592A3F0D22}" dt="2023-06-07T18:18:17.210" v="3329"/>
          <ac:spMkLst>
            <pc:docMk/>
            <pc:sldMk cId="2222712806" sldId="503"/>
            <ac:spMk id="8" creationId="{00000000-0000-0000-0000-000000000000}"/>
          </ac:spMkLst>
        </pc:spChg>
        <pc:spChg chg="mod">
          <ac:chgData name="Nathan Billy" userId="86744f7e-588a-48d4-9f86-18485290d48e" providerId="ADAL" clId="{0F28B6F1-4356-4F7B-9A66-A4592A3F0D22}" dt="2023-06-07T18:17:21.404" v="3232" actId="20577"/>
          <ac:spMkLst>
            <pc:docMk/>
            <pc:sldMk cId="2222712806" sldId="503"/>
            <ac:spMk id="13" creationId="{00000000-0000-0000-0000-000000000000}"/>
          </ac:spMkLst>
        </pc:spChg>
        <pc:picChg chg="add mod">
          <ac:chgData name="Nathan Billy" userId="86744f7e-588a-48d4-9f86-18485290d48e" providerId="ADAL" clId="{0F28B6F1-4356-4F7B-9A66-A4592A3F0D22}" dt="2023-06-07T18:39:40.999" v="3922" actId="1076"/>
          <ac:picMkLst>
            <pc:docMk/>
            <pc:sldMk cId="2222712806" sldId="503"/>
            <ac:picMk id="2" creationId="{66438757-78D0-2905-6C47-967330ED5B3D}"/>
          </ac:picMkLst>
        </pc:picChg>
        <pc:picChg chg="add mod">
          <ac:chgData name="Nathan Billy" userId="86744f7e-588a-48d4-9f86-18485290d48e" providerId="ADAL" clId="{0F28B6F1-4356-4F7B-9A66-A4592A3F0D22}" dt="2023-06-07T18:39:43.160" v="3924" actId="1076"/>
          <ac:picMkLst>
            <pc:docMk/>
            <pc:sldMk cId="2222712806" sldId="503"/>
            <ac:picMk id="5" creationId="{1CD3CB3A-81C9-0F47-13AC-4E777AD14989}"/>
          </ac:picMkLst>
        </pc:picChg>
        <pc:picChg chg="add mod">
          <ac:chgData name="Nathan Billy" userId="86744f7e-588a-48d4-9f86-18485290d48e" providerId="ADAL" clId="{0F28B6F1-4356-4F7B-9A66-A4592A3F0D22}" dt="2023-06-07T18:39:45.314" v="3925" actId="1076"/>
          <ac:picMkLst>
            <pc:docMk/>
            <pc:sldMk cId="2222712806" sldId="503"/>
            <ac:picMk id="10" creationId="{4DDAE6DA-1DDD-20DD-68A0-5C03C0EA1912}"/>
          </ac:picMkLst>
        </pc:picChg>
        <pc:picChg chg="del">
          <ac:chgData name="Nathan Billy" userId="86744f7e-588a-48d4-9f86-18485290d48e" providerId="ADAL" clId="{0F28B6F1-4356-4F7B-9A66-A4592A3F0D22}" dt="2023-06-07T18:20:17.855" v="3330" actId="478"/>
          <ac:picMkLst>
            <pc:docMk/>
            <pc:sldMk cId="2222712806" sldId="503"/>
            <ac:picMk id="35" creationId="{00000000-0000-0000-0000-000000000000}"/>
          </ac:picMkLst>
        </pc:picChg>
      </pc:sldChg>
      <pc:sldChg chg="addSp delSp modSp add mod">
        <pc:chgData name="Nathan Billy" userId="86744f7e-588a-48d4-9f86-18485290d48e" providerId="ADAL" clId="{0F28B6F1-4356-4F7B-9A66-A4592A3F0D22}" dt="2023-06-07T18:33:58.186" v="3679" actId="1076"/>
        <pc:sldMkLst>
          <pc:docMk/>
          <pc:sldMk cId="1043055185" sldId="504"/>
        </pc:sldMkLst>
        <pc:spChg chg="mod">
          <ac:chgData name="Nathan Billy" userId="86744f7e-588a-48d4-9f86-18485290d48e" providerId="ADAL" clId="{0F28B6F1-4356-4F7B-9A66-A4592A3F0D22}" dt="2023-06-06T18:02:27.269" v="1726" actId="20577"/>
          <ac:spMkLst>
            <pc:docMk/>
            <pc:sldMk cId="1043055185" sldId="504"/>
            <ac:spMk id="3" creationId="{00000000-0000-0000-0000-000000000000}"/>
          </ac:spMkLst>
        </pc:spChg>
        <pc:spChg chg="mod">
          <ac:chgData name="Nathan Billy" userId="86744f7e-588a-48d4-9f86-18485290d48e" providerId="ADAL" clId="{0F28B6F1-4356-4F7B-9A66-A4592A3F0D22}" dt="2023-06-07T18:32:28.349" v="3635" actId="20577"/>
          <ac:spMkLst>
            <pc:docMk/>
            <pc:sldMk cId="1043055185" sldId="504"/>
            <ac:spMk id="4" creationId="{00000000-0000-0000-0000-000000000000}"/>
          </ac:spMkLst>
        </pc:spChg>
        <pc:spChg chg="del mod">
          <ac:chgData name="Nathan Billy" userId="86744f7e-588a-48d4-9f86-18485290d48e" providerId="ADAL" clId="{0F28B6F1-4356-4F7B-9A66-A4592A3F0D22}" dt="2023-06-07T18:32:59.325" v="3674"/>
          <ac:spMkLst>
            <pc:docMk/>
            <pc:sldMk cId="1043055185" sldId="504"/>
            <ac:spMk id="8" creationId="{00000000-0000-0000-0000-000000000000}"/>
          </ac:spMkLst>
        </pc:spChg>
        <pc:spChg chg="mod">
          <ac:chgData name="Nathan Billy" userId="86744f7e-588a-48d4-9f86-18485290d48e" providerId="ADAL" clId="{0F28B6F1-4356-4F7B-9A66-A4592A3F0D22}" dt="2023-06-07T18:32:52.192" v="3671" actId="20577"/>
          <ac:spMkLst>
            <pc:docMk/>
            <pc:sldMk cId="1043055185" sldId="504"/>
            <ac:spMk id="13" creationId="{00000000-0000-0000-0000-000000000000}"/>
          </ac:spMkLst>
        </pc:spChg>
        <pc:picChg chg="add mod">
          <ac:chgData name="Nathan Billy" userId="86744f7e-588a-48d4-9f86-18485290d48e" providerId="ADAL" clId="{0F28B6F1-4356-4F7B-9A66-A4592A3F0D22}" dt="2023-06-07T18:33:58.186" v="3679" actId="1076"/>
          <ac:picMkLst>
            <pc:docMk/>
            <pc:sldMk cId="1043055185" sldId="504"/>
            <ac:picMk id="2" creationId="{8BCB1B90-3EC4-01FA-90FD-9899738514B7}"/>
          </ac:picMkLst>
        </pc:picChg>
        <pc:picChg chg="del">
          <ac:chgData name="Nathan Billy" userId="86744f7e-588a-48d4-9f86-18485290d48e" providerId="ADAL" clId="{0F28B6F1-4356-4F7B-9A66-A4592A3F0D22}" dt="2023-06-07T18:33:02.064" v="3675" actId="478"/>
          <ac:picMkLst>
            <pc:docMk/>
            <pc:sldMk cId="1043055185" sldId="504"/>
            <ac:picMk id="35" creationId="{00000000-0000-0000-0000-000000000000}"/>
          </ac:picMkLst>
        </pc:picChg>
      </pc:sldChg>
      <pc:sldChg chg="addSp delSp modSp add mod">
        <pc:chgData name="Nathan Billy" userId="86744f7e-588a-48d4-9f86-18485290d48e" providerId="ADAL" clId="{0F28B6F1-4356-4F7B-9A66-A4592A3F0D22}" dt="2023-06-07T18:44:46.607" v="3934" actId="1076"/>
        <pc:sldMkLst>
          <pc:docMk/>
          <pc:sldMk cId="1740762304" sldId="505"/>
        </pc:sldMkLst>
        <pc:spChg chg="mod">
          <ac:chgData name="Nathan Billy" userId="86744f7e-588a-48d4-9f86-18485290d48e" providerId="ADAL" clId="{0F28B6F1-4356-4F7B-9A66-A4592A3F0D22}" dt="2023-06-06T18:04:53.887" v="1984" actId="20577"/>
          <ac:spMkLst>
            <pc:docMk/>
            <pc:sldMk cId="1740762304" sldId="505"/>
            <ac:spMk id="3" creationId="{00000000-0000-0000-0000-000000000000}"/>
          </ac:spMkLst>
        </pc:spChg>
        <pc:spChg chg="mod">
          <ac:chgData name="Nathan Billy" userId="86744f7e-588a-48d4-9f86-18485290d48e" providerId="ADAL" clId="{0F28B6F1-4356-4F7B-9A66-A4592A3F0D22}" dt="2023-06-07T18:40:30.989" v="3929" actId="1076"/>
          <ac:spMkLst>
            <pc:docMk/>
            <pc:sldMk cId="1740762304" sldId="505"/>
            <ac:spMk id="4" creationId="{00000000-0000-0000-0000-000000000000}"/>
          </ac:spMkLst>
        </pc:spChg>
        <pc:spChg chg="del mod">
          <ac:chgData name="Nathan Billy" userId="86744f7e-588a-48d4-9f86-18485290d48e" providerId="ADAL" clId="{0F28B6F1-4356-4F7B-9A66-A4592A3F0D22}" dt="2023-06-07T18:35:57.933" v="3911"/>
          <ac:spMkLst>
            <pc:docMk/>
            <pc:sldMk cId="1740762304" sldId="505"/>
            <ac:spMk id="8" creationId="{00000000-0000-0000-0000-000000000000}"/>
          </ac:spMkLst>
        </pc:spChg>
        <pc:spChg chg="mod">
          <ac:chgData name="Nathan Billy" userId="86744f7e-588a-48d4-9f86-18485290d48e" providerId="ADAL" clId="{0F28B6F1-4356-4F7B-9A66-A4592A3F0D22}" dt="2023-06-07T18:35:54.915" v="3909" actId="20577"/>
          <ac:spMkLst>
            <pc:docMk/>
            <pc:sldMk cId="1740762304" sldId="505"/>
            <ac:spMk id="13" creationId="{00000000-0000-0000-0000-000000000000}"/>
          </ac:spMkLst>
        </pc:spChg>
        <pc:picChg chg="add mod">
          <ac:chgData name="Nathan Billy" userId="86744f7e-588a-48d4-9f86-18485290d48e" providerId="ADAL" clId="{0F28B6F1-4356-4F7B-9A66-A4592A3F0D22}" dt="2023-06-07T18:44:46.607" v="3934" actId="1076"/>
          <ac:picMkLst>
            <pc:docMk/>
            <pc:sldMk cId="1740762304" sldId="505"/>
            <ac:picMk id="2" creationId="{739A9068-D636-FA09-6670-18358895CF09}"/>
          </ac:picMkLst>
        </pc:picChg>
        <pc:picChg chg="del">
          <ac:chgData name="Nathan Billy" userId="86744f7e-588a-48d4-9f86-18485290d48e" providerId="ADAL" clId="{0F28B6F1-4356-4F7B-9A66-A4592A3F0D22}" dt="2023-06-07T18:37:16.271" v="3918" actId="478"/>
          <ac:picMkLst>
            <pc:docMk/>
            <pc:sldMk cId="1740762304" sldId="505"/>
            <ac:picMk id="35" creationId="{00000000-0000-0000-0000-000000000000}"/>
          </ac:picMkLst>
        </pc:picChg>
      </pc:sldChg>
    </pc:docChg>
  </pc:docChgLst>
  <pc:docChgLst>
    <pc:chgData name="Smoak, Laura" userId="7061f923-5e0b-42a8-85cb-cce765542221" providerId="ADAL" clId="{933E5DA5-CEFB-437F-9680-7E9CF6B73B4D}"/>
    <pc:docChg chg="custSel addSld delSld modSld delSection modSection">
      <pc:chgData name="Smoak, Laura" userId="7061f923-5e0b-42a8-85cb-cce765542221" providerId="ADAL" clId="{933E5DA5-CEFB-437F-9680-7E9CF6B73B4D}" dt="2023-06-08T19:00:36.275" v="576" actId="207"/>
      <pc:docMkLst>
        <pc:docMk/>
      </pc:docMkLst>
      <pc:sldChg chg="delSp modSp mod addCm">
        <pc:chgData name="Smoak, Laura" userId="7061f923-5e0b-42a8-85cb-cce765542221" providerId="ADAL" clId="{933E5DA5-CEFB-437F-9680-7E9CF6B73B4D}" dt="2023-06-08T18:16:50.743" v="89"/>
        <pc:sldMkLst>
          <pc:docMk/>
          <pc:sldMk cId="1679905796" sldId="361"/>
        </pc:sldMkLst>
        <pc:spChg chg="mod">
          <ac:chgData name="Smoak, Laura" userId="7061f923-5e0b-42a8-85cb-cce765542221" providerId="ADAL" clId="{933E5DA5-CEFB-437F-9680-7E9CF6B73B4D}" dt="2023-06-08T18:15:31.711" v="88" actId="27636"/>
          <ac:spMkLst>
            <pc:docMk/>
            <pc:sldMk cId="1679905796" sldId="361"/>
            <ac:spMk id="4" creationId="{00000000-0000-0000-0000-000000000000}"/>
          </ac:spMkLst>
        </pc:spChg>
        <pc:spChg chg="del">
          <ac:chgData name="Smoak, Laura" userId="7061f923-5e0b-42a8-85cb-cce765542221" providerId="ADAL" clId="{933E5DA5-CEFB-437F-9680-7E9CF6B73B4D}" dt="2023-06-08T18:10:12.872" v="53" actId="21"/>
          <ac:spMkLst>
            <pc:docMk/>
            <pc:sldMk cId="1679905796" sldId="361"/>
            <ac:spMk id="7" creationId="{00000000-0000-0000-0000-000000000000}"/>
          </ac:spMkLst>
        </pc:spChg>
        <pc:spChg chg="del">
          <ac:chgData name="Smoak, Laura" userId="7061f923-5e0b-42a8-85cb-cce765542221" providerId="ADAL" clId="{933E5DA5-CEFB-437F-9680-7E9CF6B73B4D}" dt="2023-06-08T18:10:08.003" v="52" actId="21"/>
          <ac:spMkLst>
            <pc:docMk/>
            <pc:sldMk cId="1679905796" sldId="361"/>
            <ac:spMk id="9" creationId="{00000000-0000-0000-0000-000000000000}"/>
          </ac:spMkLst>
        </pc:spChg>
        <pc:extLst>
          <p:ext xmlns:p="http://schemas.openxmlformats.org/presentationml/2006/main" uri="{D6D511B9-2390-475A-947B-AFAB55BFBCF1}">
            <pc226:cmChg xmlns:pc226="http://schemas.microsoft.com/office/powerpoint/2022/06/main/command" chg="add">
              <pc226:chgData name="Smoak, Laura" userId="7061f923-5e0b-42a8-85cb-cce765542221" providerId="ADAL" clId="{933E5DA5-CEFB-437F-9680-7E9CF6B73B4D}" dt="2023-06-08T18:15:06.698" v="84"/>
              <pc2:cmMkLst xmlns:pc2="http://schemas.microsoft.com/office/powerpoint/2019/9/main/command">
                <pc:docMk/>
                <pc:sldMk cId="1679905796" sldId="361"/>
                <pc2:cmMk id="{0B508750-A116-422B-BA5A-EC543E700DC9}"/>
              </pc2:cmMkLst>
            </pc226:cmChg>
            <pc226:cmChg xmlns:pc226="http://schemas.microsoft.com/office/powerpoint/2022/06/main/command" chg="add">
              <pc226:chgData name="Smoak, Laura" userId="7061f923-5e0b-42a8-85cb-cce765542221" providerId="ADAL" clId="{933E5DA5-CEFB-437F-9680-7E9CF6B73B4D}" dt="2023-06-08T18:14:36.420" v="83"/>
              <pc2:cmMkLst xmlns:pc2="http://schemas.microsoft.com/office/powerpoint/2019/9/main/command">
                <pc:docMk/>
                <pc:sldMk cId="1679905796" sldId="361"/>
                <pc2:cmMk id="{8924DEA8-E291-42DA-A1AF-09E113709B58}"/>
              </pc2:cmMkLst>
            </pc226:cmChg>
            <pc226:cmChg xmlns:pc226="http://schemas.microsoft.com/office/powerpoint/2022/06/main/command" chg="add">
              <pc226:chgData name="Smoak, Laura" userId="7061f923-5e0b-42a8-85cb-cce765542221" providerId="ADAL" clId="{933E5DA5-CEFB-437F-9680-7E9CF6B73B4D}" dt="2023-06-08T18:16:50.743" v="89"/>
              <pc2:cmMkLst xmlns:pc2="http://schemas.microsoft.com/office/powerpoint/2019/9/main/command">
                <pc:docMk/>
                <pc:sldMk cId="1679905796" sldId="361"/>
                <pc2:cmMk id="{61828DAC-AF6B-4467-A277-A11691979D9F}"/>
              </pc2:cmMkLst>
            </pc226:cmChg>
            <pc226:cmChg xmlns:pc226="http://schemas.microsoft.com/office/powerpoint/2022/06/main/command" chg="add">
              <pc226:chgData name="Smoak, Laura" userId="7061f923-5e0b-42a8-85cb-cce765542221" providerId="ADAL" clId="{933E5DA5-CEFB-437F-9680-7E9CF6B73B4D}" dt="2023-06-08T18:15:14.474" v="85"/>
              <pc2:cmMkLst xmlns:pc2="http://schemas.microsoft.com/office/powerpoint/2019/9/main/command">
                <pc:docMk/>
                <pc:sldMk cId="1679905796" sldId="361"/>
                <pc2:cmMk id="{4B55CACE-F8E9-49FA-AF99-AED25EE4FF55}"/>
              </pc2:cmMkLst>
            </pc226:cmChg>
          </p:ext>
        </pc:extLst>
      </pc:sldChg>
      <pc:sldChg chg="del">
        <pc:chgData name="Smoak, Laura" userId="7061f923-5e0b-42a8-85cb-cce765542221" providerId="ADAL" clId="{933E5DA5-CEFB-437F-9680-7E9CF6B73B4D}" dt="2023-06-08T18:07:17.814" v="45" actId="2696"/>
        <pc:sldMkLst>
          <pc:docMk/>
          <pc:sldMk cId="1276126787" sldId="362"/>
        </pc:sldMkLst>
      </pc:sldChg>
      <pc:sldChg chg="modSp mod">
        <pc:chgData name="Smoak, Laura" userId="7061f923-5e0b-42a8-85cb-cce765542221" providerId="ADAL" clId="{933E5DA5-CEFB-437F-9680-7E9CF6B73B4D}" dt="2023-06-08T18:08:08.334" v="46" actId="1076"/>
        <pc:sldMkLst>
          <pc:docMk/>
          <pc:sldMk cId="1012623028" sldId="363"/>
        </pc:sldMkLst>
        <pc:spChg chg="mod">
          <ac:chgData name="Smoak, Laura" userId="7061f923-5e0b-42a8-85cb-cce765542221" providerId="ADAL" clId="{933E5DA5-CEFB-437F-9680-7E9CF6B73B4D}" dt="2023-06-08T18:08:08.334" v="46" actId="1076"/>
          <ac:spMkLst>
            <pc:docMk/>
            <pc:sldMk cId="1012623028" sldId="363"/>
            <ac:spMk id="9" creationId="{00000000-0000-0000-0000-000000000000}"/>
          </ac:spMkLst>
        </pc:spChg>
      </pc:sldChg>
      <pc:sldChg chg="modSp del mod">
        <pc:chgData name="Smoak, Laura" userId="7061f923-5e0b-42a8-85cb-cce765542221" providerId="ADAL" clId="{933E5DA5-CEFB-437F-9680-7E9CF6B73B4D}" dt="2023-06-08T18:09:30.906" v="49" actId="2696"/>
        <pc:sldMkLst>
          <pc:docMk/>
          <pc:sldMk cId="3703062373" sldId="484"/>
        </pc:sldMkLst>
        <pc:spChg chg="mod">
          <ac:chgData name="Smoak, Laura" userId="7061f923-5e0b-42a8-85cb-cce765542221" providerId="ADAL" clId="{933E5DA5-CEFB-437F-9680-7E9CF6B73B4D}" dt="2023-06-08T18:08:44.388" v="47" actId="20577"/>
          <ac:spMkLst>
            <pc:docMk/>
            <pc:sldMk cId="3703062373" sldId="484"/>
            <ac:spMk id="3" creationId="{ACAC57CF-B921-4109-B459-2E662C05F858}"/>
          </ac:spMkLst>
        </pc:spChg>
      </pc:sldChg>
      <pc:sldChg chg="modSp del mod">
        <pc:chgData name="Smoak, Laura" userId="7061f923-5e0b-42a8-85cb-cce765542221" providerId="ADAL" clId="{933E5DA5-CEFB-437F-9680-7E9CF6B73B4D}" dt="2023-06-08T18:05:13.108" v="32" actId="2696"/>
        <pc:sldMkLst>
          <pc:docMk/>
          <pc:sldMk cId="1898130197" sldId="495"/>
        </pc:sldMkLst>
        <pc:spChg chg="mod">
          <ac:chgData name="Smoak, Laura" userId="7061f923-5e0b-42a8-85cb-cce765542221" providerId="ADAL" clId="{933E5DA5-CEFB-437F-9680-7E9CF6B73B4D}" dt="2023-06-08T18:03:38.548" v="14"/>
          <ac:spMkLst>
            <pc:docMk/>
            <pc:sldMk cId="1898130197" sldId="495"/>
            <ac:spMk id="2" creationId="{BEF1748D-41CF-49F9-8B51-76D267030561}"/>
          </ac:spMkLst>
        </pc:spChg>
        <pc:spChg chg="mod">
          <ac:chgData name="Smoak, Laura" userId="7061f923-5e0b-42a8-85cb-cce765542221" providerId="ADAL" clId="{933E5DA5-CEFB-437F-9680-7E9CF6B73B4D}" dt="2023-06-08T18:03:45.024" v="15" actId="1076"/>
          <ac:spMkLst>
            <pc:docMk/>
            <pc:sldMk cId="1898130197" sldId="495"/>
            <ac:spMk id="4" creationId="{9E1986DF-8525-4502-AF4B-CE9781854E61}"/>
          </ac:spMkLst>
        </pc:spChg>
      </pc:sldChg>
      <pc:sldChg chg="modSp mod">
        <pc:chgData name="Smoak, Laura" userId="7061f923-5e0b-42a8-85cb-cce765542221" providerId="ADAL" clId="{933E5DA5-CEFB-437F-9680-7E9CF6B73B4D}" dt="2023-06-08T18:09:54.263" v="51" actId="1076"/>
        <pc:sldMkLst>
          <pc:docMk/>
          <pc:sldMk cId="3980325688" sldId="500"/>
        </pc:sldMkLst>
        <pc:spChg chg="mod">
          <ac:chgData name="Smoak, Laura" userId="7061f923-5e0b-42a8-85cb-cce765542221" providerId="ADAL" clId="{933E5DA5-CEFB-437F-9680-7E9CF6B73B4D}" dt="2023-06-08T18:09:54.263" v="51" actId="1076"/>
          <ac:spMkLst>
            <pc:docMk/>
            <pc:sldMk cId="3980325688" sldId="500"/>
            <ac:spMk id="5" creationId="{00000000-0000-0000-0000-000000000000}"/>
          </ac:spMkLst>
        </pc:spChg>
      </pc:sldChg>
      <pc:sldChg chg="delSp modSp mod addCm">
        <pc:chgData name="Smoak, Laura" userId="7061f923-5e0b-42a8-85cb-cce765542221" providerId="ADAL" clId="{933E5DA5-CEFB-437F-9680-7E9CF6B73B4D}" dt="2023-06-08T18:13:07.299" v="75" actId="1076"/>
        <pc:sldMkLst>
          <pc:docMk/>
          <pc:sldMk cId="1610079367" sldId="501"/>
        </pc:sldMkLst>
        <pc:spChg chg="mod">
          <ac:chgData name="Smoak, Laura" userId="7061f923-5e0b-42a8-85cb-cce765542221" providerId="ADAL" clId="{933E5DA5-CEFB-437F-9680-7E9CF6B73B4D}" dt="2023-06-08T18:11:49.436" v="64" actId="255"/>
          <ac:spMkLst>
            <pc:docMk/>
            <pc:sldMk cId="1610079367" sldId="501"/>
            <ac:spMk id="4" creationId="{00000000-0000-0000-0000-000000000000}"/>
          </ac:spMkLst>
        </pc:spChg>
        <pc:spChg chg="del">
          <ac:chgData name="Smoak, Laura" userId="7061f923-5e0b-42a8-85cb-cce765542221" providerId="ADAL" clId="{933E5DA5-CEFB-437F-9680-7E9CF6B73B4D}" dt="2023-06-08T18:10:45.512" v="54" actId="21"/>
          <ac:spMkLst>
            <pc:docMk/>
            <pc:sldMk cId="1610079367" sldId="501"/>
            <ac:spMk id="7" creationId="{00000000-0000-0000-0000-000000000000}"/>
          </ac:spMkLst>
        </pc:spChg>
        <pc:spChg chg="del">
          <ac:chgData name="Smoak, Laura" userId="7061f923-5e0b-42a8-85cb-cce765542221" providerId="ADAL" clId="{933E5DA5-CEFB-437F-9680-7E9CF6B73B4D}" dt="2023-06-08T18:10:49.590" v="55" actId="21"/>
          <ac:spMkLst>
            <pc:docMk/>
            <pc:sldMk cId="1610079367" sldId="501"/>
            <ac:spMk id="9" creationId="{00000000-0000-0000-0000-000000000000}"/>
          </ac:spMkLst>
        </pc:spChg>
        <pc:picChg chg="mod">
          <ac:chgData name="Smoak, Laura" userId="7061f923-5e0b-42a8-85cb-cce765542221" providerId="ADAL" clId="{933E5DA5-CEFB-437F-9680-7E9CF6B73B4D}" dt="2023-06-08T18:13:04.952" v="74" actId="1076"/>
          <ac:picMkLst>
            <pc:docMk/>
            <pc:sldMk cId="1610079367" sldId="501"/>
            <ac:picMk id="2" creationId="{3D3264B3-23FE-3319-902C-BF0077C8D045}"/>
          </ac:picMkLst>
        </pc:picChg>
        <pc:picChg chg="mod">
          <ac:chgData name="Smoak, Laura" userId="7061f923-5e0b-42a8-85cb-cce765542221" providerId="ADAL" clId="{933E5DA5-CEFB-437F-9680-7E9CF6B73B4D}" dt="2023-06-08T18:13:07.299" v="75" actId="1076"/>
          <ac:picMkLst>
            <pc:docMk/>
            <pc:sldMk cId="1610079367" sldId="501"/>
            <ac:picMk id="5" creationId="{B6F37506-685C-FABF-E43C-C34A8F11526A}"/>
          </ac:picMkLst>
        </pc:picChg>
        <pc:extLst>
          <p:ext xmlns:p="http://schemas.openxmlformats.org/presentationml/2006/main" uri="{D6D511B9-2390-475A-947B-AFAB55BFBCF1}">
            <pc226:cmChg xmlns:pc226="http://schemas.microsoft.com/office/powerpoint/2022/06/main/command" chg="add">
              <pc226:chgData name="Smoak, Laura" userId="7061f923-5e0b-42a8-85cb-cce765542221" providerId="ADAL" clId="{933E5DA5-CEFB-437F-9680-7E9CF6B73B4D}" dt="2023-06-08T18:12:41.938" v="72"/>
              <pc2:cmMkLst xmlns:pc2="http://schemas.microsoft.com/office/powerpoint/2019/9/main/command">
                <pc:docMk/>
                <pc:sldMk cId="1610079367" sldId="501"/>
                <pc2:cmMk id="{DC900388-23B5-4F28-B577-6278A35429DC}"/>
              </pc2:cmMkLst>
            </pc226:cmChg>
            <pc226:cmChg xmlns:pc226="http://schemas.microsoft.com/office/powerpoint/2022/06/main/command" chg="add">
              <pc226:chgData name="Smoak, Laura" userId="7061f923-5e0b-42a8-85cb-cce765542221" providerId="ADAL" clId="{933E5DA5-CEFB-437F-9680-7E9CF6B73B4D}" dt="2023-06-08T18:12:52.652" v="73"/>
              <pc2:cmMkLst xmlns:pc2="http://schemas.microsoft.com/office/powerpoint/2019/9/main/command">
                <pc:docMk/>
                <pc:sldMk cId="1610079367" sldId="501"/>
                <pc2:cmMk id="{4AF2E993-94FC-4485-9A51-1E0424E951DE}"/>
              </pc2:cmMkLst>
            </pc226:cmChg>
          </p:ext>
        </pc:extLst>
      </pc:sldChg>
      <pc:sldChg chg="delSp modSp mod">
        <pc:chgData name="Smoak, Laura" userId="7061f923-5e0b-42a8-85cb-cce765542221" providerId="ADAL" clId="{933E5DA5-CEFB-437F-9680-7E9CF6B73B4D}" dt="2023-06-08T18:13:50.217" v="82" actId="1076"/>
        <pc:sldMkLst>
          <pc:docMk/>
          <pc:sldMk cId="2140330137" sldId="502"/>
        </pc:sldMkLst>
        <pc:spChg chg="mod">
          <ac:chgData name="Smoak, Laura" userId="7061f923-5e0b-42a8-85cb-cce765542221" providerId="ADAL" clId="{933E5DA5-CEFB-437F-9680-7E9CF6B73B4D}" dt="2023-06-08T18:13:38.734" v="80" actId="1076"/>
          <ac:spMkLst>
            <pc:docMk/>
            <pc:sldMk cId="2140330137" sldId="502"/>
            <ac:spMk id="4" creationId="{00000000-0000-0000-0000-000000000000}"/>
          </ac:spMkLst>
        </pc:spChg>
        <pc:spChg chg="del">
          <ac:chgData name="Smoak, Laura" userId="7061f923-5e0b-42a8-85cb-cce765542221" providerId="ADAL" clId="{933E5DA5-CEFB-437F-9680-7E9CF6B73B4D}" dt="2023-06-08T18:11:02.508" v="57" actId="21"/>
          <ac:spMkLst>
            <pc:docMk/>
            <pc:sldMk cId="2140330137" sldId="502"/>
            <ac:spMk id="7" creationId="{00000000-0000-0000-0000-000000000000}"/>
          </ac:spMkLst>
        </pc:spChg>
        <pc:spChg chg="del">
          <ac:chgData name="Smoak, Laura" userId="7061f923-5e0b-42a8-85cb-cce765542221" providerId="ADAL" clId="{933E5DA5-CEFB-437F-9680-7E9CF6B73B4D}" dt="2023-06-08T18:10:59.860" v="56" actId="21"/>
          <ac:spMkLst>
            <pc:docMk/>
            <pc:sldMk cId="2140330137" sldId="502"/>
            <ac:spMk id="9" creationId="{00000000-0000-0000-0000-000000000000}"/>
          </ac:spMkLst>
        </pc:spChg>
        <pc:spChg chg="mod">
          <ac:chgData name="Smoak, Laura" userId="7061f923-5e0b-42a8-85cb-cce765542221" providerId="ADAL" clId="{933E5DA5-CEFB-437F-9680-7E9CF6B73B4D}" dt="2023-06-08T18:13:50.217" v="82" actId="1076"/>
          <ac:spMkLst>
            <pc:docMk/>
            <pc:sldMk cId="2140330137" sldId="502"/>
            <ac:spMk id="10" creationId="{B3590244-F4EE-F4FD-457A-D116849E89FB}"/>
          </ac:spMkLst>
        </pc:spChg>
        <pc:picChg chg="mod">
          <ac:chgData name="Smoak, Laura" userId="7061f923-5e0b-42a8-85cb-cce765542221" providerId="ADAL" clId="{933E5DA5-CEFB-437F-9680-7E9CF6B73B4D}" dt="2023-06-08T18:13:41.173" v="81" actId="1076"/>
          <ac:picMkLst>
            <pc:docMk/>
            <pc:sldMk cId="2140330137" sldId="502"/>
            <ac:picMk id="5" creationId="{5646FFE3-62B3-E5D9-9F85-0BCA09187B5D}"/>
          </ac:picMkLst>
        </pc:picChg>
      </pc:sldChg>
      <pc:sldChg chg="addSp delSp modSp mod">
        <pc:chgData name="Smoak, Laura" userId="7061f923-5e0b-42a8-85cb-cce765542221" providerId="ADAL" clId="{933E5DA5-CEFB-437F-9680-7E9CF6B73B4D}" dt="2023-06-08T19:00:36.275" v="576" actId="207"/>
        <pc:sldMkLst>
          <pc:docMk/>
          <pc:sldMk cId="2222712806" sldId="503"/>
        </pc:sldMkLst>
        <pc:spChg chg="mod">
          <ac:chgData name="Smoak, Laura" userId="7061f923-5e0b-42a8-85cb-cce765542221" providerId="ADAL" clId="{933E5DA5-CEFB-437F-9680-7E9CF6B73B4D}" dt="2023-06-08T18:17:41.235" v="95" actId="255"/>
          <ac:spMkLst>
            <pc:docMk/>
            <pc:sldMk cId="2222712806" sldId="503"/>
            <ac:spMk id="4" creationId="{00000000-0000-0000-0000-000000000000}"/>
          </ac:spMkLst>
        </pc:spChg>
        <pc:spChg chg="del">
          <ac:chgData name="Smoak, Laura" userId="7061f923-5e0b-42a8-85cb-cce765542221" providerId="ADAL" clId="{933E5DA5-CEFB-437F-9680-7E9CF6B73B4D}" dt="2023-06-08T18:11:10.018" v="59" actId="21"/>
          <ac:spMkLst>
            <pc:docMk/>
            <pc:sldMk cId="2222712806" sldId="503"/>
            <ac:spMk id="7" creationId="{00000000-0000-0000-0000-000000000000}"/>
          </ac:spMkLst>
        </pc:spChg>
        <pc:spChg chg="add mod">
          <ac:chgData name="Smoak, Laura" userId="7061f923-5e0b-42a8-85cb-cce765542221" providerId="ADAL" clId="{933E5DA5-CEFB-437F-9680-7E9CF6B73B4D}" dt="2023-06-08T19:00:36.275" v="576" actId="207"/>
          <ac:spMkLst>
            <pc:docMk/>
            <pc:sldMk cId="2222712806" sldId="503"/>
            <ac:spMk id="7" creationId="{68999713-B497-D5C1-0C60-0E47FFF4CEE8}"/>
          </ac:spMkLst>
        </pc:spChg>
        <pc:spChg chg="del">
          <ac:chgData name="Smoak, Laura" userId="7061f923-5e0b-42a8-85cb-cce765542221" providerId="ADAL" clId="{933E5DA5-CEFB-437F-9680-7E9CF6B73B4D}" dt="2023-06-08T18:11:07.725" v="58" actId="21"/>
          <ac:spMkLst>
            <pc:docMk/>
            <pc:sldMk cId="2222712806" sldId="503"/>
            <ac:spMk id="9" creationId="{00000000-0000-0000-0000-000000000000}"/>
          </ac:spMkLst>
        </pc:spChg>
        <pc:picChg chg="mod">
          <ac:chgData name="Smoak, Laura" userId="7061f923-5e0b-42a8-85cb-cce765542221" providerId="ADAL" clId="{933E5DA5-CEFB-437F-9680-7E9CF6B73B4D}" dt="2023-06-08T18:17:29.325" v="92" actId="1076"/>
          <ac:picMkLst>
            <pc:docMk/>
            <pc:sldMk cId="2222712806" sldId="503"/>
            <ac:picMk id="2" creationId="{66438757-78D0-2905-6C47-967330ED5B3D}"/>
          </ac:picMkLst>
        </pc:picChg>
        <pc:picChg chg="mod">
          <ac:chgData name="Smoak, Laura" userId="7061f923-5e0b-42a8-85cb-cce765542221" providerId="ADAL" clId="{933E5DA5-CEFB-437F-9680-7E9CF6B73B4D}" dt="2023-06-08T18:17:26.253" v="91" actId="1076"/>
          <ac:picMkLst>
            <pc:docMk/>
            <pc:sldMk cId="2222712806" sldId="503"/>
            <ac:picMk id="5" creationId="{1CD3CB3A-81C9-0F47-13AC-4E777AD14989}"/>
          </ac:picMkLst>
        </pc:picChg>
        <pc:picChg chg="mod">
          <ac:chgData name="Smoak, Laura" userId="7061f923-5e0b-42a8-85cb-cce765542221" providerId="ADAL" clId="{933E5DA5-CEFB-437F-9680-7E9CF6B73B4D}" dt="2023-06-08T18:17:23.643" v="90" actId="1076"/>
          <ac:picMkLst>
            <pc:docMk/>
            <pc:sldMk cId="2222712806" sldId="503"/>
            <ac:picMk id="10" creationId="{4DDAE6DA-1DDD-20DD-68A0-5C03C0EA1912}"/>
          </ac:picMkLst>
        </pc:picChg>
      </pc:sldChg>
      <pc:sldChg chg="delSp modSp mod">
        <pc:chgData name="Smoak, Laura" userId="7061f923-5e0b-42a8-85cb-cce765542221" providerId="ADAL" clId="{933E5DA5-CEFB-437F-9680-7E9CF6B73B4D}" dt="2023-06-08T18:18:11.271" v="102" actId="27636"/>
        <pc:sldMkLst>
          <pc:docMk/>
          <pc:sldMk cId="1043055185" sldId="504"/>
        </pc:sldMkLst>
        <pc:spChg chg="mod">
          <ac:chgData name="Smoak, Laura" userId="7061f923-5e0b-42a8-85cb-cce765542221" providerId="ADAL" clId="{933E5DA5-CEFB-437F-9680-7E9CF6B73B4D}" dt="2023-06-08T18:18:11.271" v="102" actId="27636"/>
          <ac:spMkLst>
            <pc:docMk/>
            <pc:sldMk cId="1043055185" sldId="504"/>
            <ac:spMk id="4" creationId="{00000000-0000-0000-0000-000000000000}"/>
          </ac:spMkLst>
        </pc:spChg>
        <pc:spChg chg="del">
          <ac:chgData name="Smoak, Laura" userId="7061f923-5e0b-42a8-85cb-cce765542221" providerId="ADAL" clId="{933E5DA5-CEFB-437F-9680-7E9CF6B73B4D}" dt="2023-06-08T18:11:18.286" v="61" actId="21"/>
          <ac:spMkLst>
            <pc:docMk/>
            <pc:sldMk cId="1043055185" sldId="504"/>
            <ac:spMk id="7" creationId="{00000000-0000-0000-0000-000000000000}"/>
          </ac:spMkLst>
        </pc:spChg>
        <pc:spChg chg="del">
          <ac:chgData name="Smoak, Laura" userId="7061f923-5e0b-42a8-85cb-cce765542221" providerId="ADAL" clId="{933E5DA5-CEFB-437F-9680-7E9CF6B73B4D}" dt="2023-06-08T18:11:15.905" v="60" actId="21"/>
          <ac:spMkLst>
            <pc:docMk/>
            <pc:sldMk cId="1043055185" sldId="504"/>
            <ac:spMk id="9" creationId="{00000000-0000-0000-0000-000000000000}"/>
          </ac:spMkLst>
        </pc:spChg>
        <pc:picChg chg="mod">
          <ac:chgData name="Smoak, Laura" userId="7061f923-5e0b-42a8-85cb-cce765542221" providerId="ADAL" clId="{933E5DA5-CEFB-437F-9680-7E9CF6B73B4D}" dt="2023-06-08T18:18:08.173" v="100" actId="1076"/>
          <ac:picMkLst>
            <pc:docMk/>
            <pc:sldMk cId="1043055185" sldId="504"/>
            <ac:picMk id="2" creationId="{8BCB1B90-3EC4-01FA-90FD-9899738514B7}"/>
          </ac:picMkLst>
        </pc:picChg>
      </pc:sldChg>
      <pc:sldChg chg="addSp delSp modSp del mod addCm">
        <pc:chgData name="Smoak, Laura" userId="7061f923-5e0b-42a8-85cb-cce765542221" providerId="ADAL" clId="{933E5DA5-CEFB-437F-9680-7E9CF6B73B4D}" dt="2023-06-08T18:25:30.717" v="567" actId="2696"/>
        <pc:sldMkLst>
          <pc:docMk/>
          <pc:sldMk cId="1740762304" sldId="505"/>
        </pc:sldMkLst>
        <pc:spChg chg="del mod">
          <ac:chgData name="Smoak, Laura" userId="7061f923-5e0b-42a8-85cb-cce765542221" providerId="ADAL" clId="{933E5DA5-CEFB-437F-9680-7E9CF6B73B4D}" dt="2023-06-08T18:22:43.026" v="541" actId="21"/>
          <ac:spMkLst>
            <pc:docMk/>
            <pc:sldMk cId="1740762304" sldId="505"/>
            <ac:spMk id="4" creationId="{00000000-0000-0000-0000-000000000000}"/>
          </ac:spMkLst>
        </pc:spChg>
        <pc:spChg chg="add mod">
          <ac:chgData name="Smoak, Laura" userId="7061f923-5e0b-42a8-85cb-cce765542221" providerId="ADAL" clId="{933E5DA5-CEFB-437F-9680-7E9CF6B73B4D}" dt="2023-06-08T18:23:13.513" v="550" actId="27636"/>
          <ac:spMkLst>
            <pc:docMk/>
            <pc:sldMk cId="1740762304" sldId="505"/>
            <ac:spMk id="5" creationId="{CD3EE7B7-D10B-DE5D-9BBE-7CE6A1FC1CC4}"/>
          </ac:spMkLst>
        </pc:spChg>
        <pc:spChg chg="del">
          <ac:chgData name="Smoak, Laura" userId="7061f923-5e0b-42a8-85cb-cce765542221" providerId="ADAL" clId="{933E5DA5-CEFB-437F-9680-7E9CF6B73B4D}" dt="2023-06-08T18:11:24.759" v="63" actId="21"/>
          <ac:spMkLst>
            <pc:docMk/>
            <pc:sldMk cId="1740762304" sldId="505"/>
            <ac:spMk id="7" creationId="{00000000-0000-0000-0000-000000000000}"/>
          </ac:spMkLst>
        </pc:spChg>
        <pc:spChg chg="del">
          <ac:chgData name="Smoak, Laura" userId="7061f923-5e0b-42a8-85cb-cce765542221" providerId="ADAL" clId="{933E5DA5-CEFB-437F-9680-7E9CF6B73B4D}" dt="2023-06-08T18:11:22.524" v="62" actId="21"/>
          <ac:spMkLst>
            <pc:docMk/>
            <pc:sldMk cId="1740762304" sldId="505"/>
            <ac:spMk id="9" creationId="{00000000-0000-0000-0000-000000000000}"/>
          </ac:spMkLst>
        </pc:spChg>
        <pc:spChg chg="add del mod">
          <ac:chgData name="Smoak, Laura" userId="7061f923-5e0b-42a8-85cb-cce765542221" providerId="ADAL" clId="{933E5DA5-CEFB-437F-9680-7E9CF6B73B4D}" dt="2023-06-08T18:22:48.425" v="542" actId="21"/>
          <ac:spMkLst>
            <pc:docMk/>
            <pc:sldMk cId="1740762304" sldId="505"/>
            <ac:spMk id="10" creationId="{19476703-5306-B53B-9590-105B61FABA90}"/>
          </ac:spMkLst>
        </pc:spChg>
        <pc:extLst>
          <p:ext xmlns:p="http://schemas.openxmlformats.org/presentationml/2006/main" uri="{D6D511B9-2390-475A-947B-AFAB55BFBCF1}">
            <pc226:cmChg xmlns:pc226="http://schemas.microsoft.com/office/powerpoint/2022/06/main/command" chg="add">
              <pc226:chgData name="Smoak, Laura" userId="7061f923-5e0b-42a8-85cb-cce765542221" providerId="ADAL" clId="{933E5DA5-CEFB-437F-9680-7E9CF6B73B4D}" dt="2023-06-08T18:18:45.858" v="103"/>
              <pc2:cmMkLst xmlns:pc2="http://schemas.microsoft.com/office/powerpoint/2019/9/main/command">
                <pc:docMk/>
                <pc:sldMk cId="1740762304" sldId="505"/>
                <pc2:cmMk id="{66811568-EB52-4662-AB5D-678C44B6BA3F}"/>
              </pc2:cmMkLst>
            </pc226:cmChg>
          </p:ext>
        </pc:extLst>
      </pc:sldChg>
      <pc:sldChg chg="modSp mod">
        <pc:chgData name="Smoak, Laura" userId="7061f923-5e0b-42a8-85cb-cce765542221" providerId="ADAL" clId="{933E5DA5-CEFB-437F-9680-7E9CF6B73B4D}" dt="2023-06-08T18:59:13.452" v="571"/>
        <pc:sldMkLst>
          <pc:docMk/>
          <pc:sldMk cId="3188429349" sldId="2533"/>
        </pc:sldMkLst>
        <pc:spChg chg="mod">
          <ac:chgData name="Smoak, Laura" userId="7061f923-5e0b-42a8-85cb-cce765542221" providerId="ADAL" clId="{933E5DA5-CEFB-437F-9680-7E9CF6B73B4D}" dt="2023-06-08T18:59:13.452" v="571"/>
          <ac:spMkLst>
            <pc:docMk/>
            <pc:sldMk cId="3188429349" sldId="2533"/>
            <ac:spMk id="2" creationId="{3F18A064-CA87-96C1-DF77-9CA37E428C30}"/>
          </ac:spMkLst>
        </pc:spChg>
        <pc:spChg chg="mod">
          <ac:chgData name="Smoak, Laura" userId="7061f923-5e0b-42a8-85cb-cce765542221" providerId="ADAL" clId="{933E5DA5-CEFB-437F-9680-7E9CF6B73B4D}" dt="2023-06-08T18:05:48.876" v="39" actId="400"/>
          <ac:spMkLst>
            <pc:docMk/>
            <pc:sldMk cId="3188429349" sldId="2533"/>
            <ac:spMk id="4" creationId="{00000000-0000-0000-0000-000000000000}"/>
          </ac:spMkLst>
        </pc:spChg>
      </pc:sldChg>
      <pc:sldChg chg="modSp mod">
        <pc:chgData name="Smoak, Laura" userId="7061f923-5e0b-42a8-85cb-cce765542221" providerId="ADAL" clId="{933E5DA5-CEFB-437F-9680-7E9CF6B73B4D}" dt="2023-06-08T18:04:47.790" v="30"/>
        <pc:sldMkLst>
          <pc:docMk/>
          <pc:sldMk cId="1808117085" sldId="2534"/>
        </pc:sldMkLst>
        <pc:spChg chg="mod">
          <ac:chgData name="Smoak, Laura" userId="7061f923-5e0b-42a8-85cb-cce765542221" providerId="ADAL" clId="{933E5DA5-CEFB-437F-9680-7E9CF6B73B4D}" dt="2023-06-08T18:04:47.790" v="30"/>
          <ac:spMkLst>
            <pc:docMk/>
            <pc:sldMk cId="1808117085" sldId="2534"/>
            <ac:spMk id="2" creationId="{BEF1748D-41CF-49F9-8B51-76D267030561}"/>
          </ac:spMkLst>
        </pc:spChg>
        <pc:spChg chg="mod">
          <ac:chgData name="Smoak, Laura" userId="7061f923-5e0b-42a8-85cb-cce765542221" providerId="ADAL" clId="{933E5DA5-CEFB-437F-9680-7E9CF6B73B4D}" dt="2023-06-08T18:04:34.022" v="29" actId="20577"/>
          <ac:spMkLst>
            <pc:docMk/>
            <pc:sldMk cId="1808117085" sldId="2534"/>
            <ac:spMk id="3" creationId="{09A1785C-670F-4DE9-8427-88BD3D914208}"/>
          </ac:spMkLst>
        </pc:spChg>
        <pc:spChg chg="mod">
          <ac:chgData name="Smoak, Laura" userId="7061f923-5e0b-42a8-85cb-cce765542221" providerId="ADAL" clId="{933E5DA5-CEFB-437F-9680-7E9CF6B73B4D}" dt="2023-06-08T18:04:26.038" v="16"/>
          <ac:spMkLst>
            <pc:docMk/>
            <pc:sldMk cId="1808117085" sldId="2534"/>
            <ac:spMk id="4" creationId="{9E1986DF-8525-4502-AF4B-CE9781854E61}"/>
          </ac:spMkLst>
        </pc:spChg>
      </pc:sldChg>
      <pc:sldChg chg="modSp mod">
        <pc:chgData name="Smoak, Laura" userId="7061f923-5e0b-42a8-85cb-cce765542221" providerId="ADAL" clId="{933E5DA5-CEFB-437F-9680-7E9CF6B73B4D}" dt="2023-06-08T18:07:06.558" v="44" actId="14100"/>
        <pc:sldMkLst>
          <pc:docMk/>
          <pc:sldMk cId="1126641007" sldId="2535"/>
        </pc:sldMkLst>
        <pc:spChg chg="mod">
          <ac:chgData name="Smoak, Laura" userId="7061f923-5e0b-42a8-85cb-cce765542221" providerId="ADAL" clId="{933E5DA5-CEFB-437F-9680-7E9CF6B73B4D}" dt="2023-06-08T18:07:06.558" v="44" actId="14100"/>
          <ac:spMkLst>
            <pc:docMk/>
            <pc:sldMk cId="1126641007" sldId="2535"/>
            <ac:spMk id="11" creationId="{00000000-0000-0000-0000-000000000000}"/>
          </ac:spMkLst>
        </pc:spChg>
        <pc:spChg chg="mod">
          <ac:chgData name="Smoak, Laura" userId="7061f923-5e0b-42a8-85cb-cce765542221" providerId="ADAL" clId="{933E5DA5-CEFB-437F-9680-7E9CF6B73B4D}" dt="2023-06-08T18:06:44.850" v="41" actId="113"/>
          <ac:spMkLst>
            <pc:docMk/>
            <pc:sldMk cId="1126641007" sldId="2535"/>
            <ac:spMk id="17" creationId="{00000000-0000-0000-0000-000000000000}"/>
          </ac:spMkLst>
        </pc:spChg>
      </pc:sldChg>
      <pc:sldChg chg="modSp mod">
        <pc:chgData name="Smoak, Laura" userId="7061f923-5e0b-42a8-85cb-cce765542221" providerId="ADAL" clId="{933E5DA5-CEFB-437F-9680-7E9CF6B73B4D}" dt="2023-06-08T18:09:22.077" v="48"/>
        <pc:sldMkLst>
          <pc:docMk/>
          <pc:sldMk cId="2883777495" sldId="2536"/>
        </pc:sldMkLst>
        <pc:spChg chg="mod">
          <ac:chgData name="Smoak, Laura" userId="7061f923-5e0b-42a8-85cb-cce765542221" providerId="ADAL" clId="{933E5DA5-CEFB-437F-9680-7E9CF6B73B4D}" dt="2023-06-08T18:09:22.077" v="48"/>
          <ac:spMkLst>
            <pc:docMk/>
            <pc:sldMk cId="2883777495" sldId="2536"/>
            <ac:spMk id="5" creationId="{FA707F74-2616-425D-8CC0-5B14B516A2CE}"/>
          </ac:spMkLst>
        </pc:spChg>
      </pc:sldChg>
      <pc:sldChg chg="add del">
        <pc:chgData name="Smoak, Laura" userId="7061f923-5e0b-42a8-85cb-cce765542221" providerId="ADAL" clId="{933E5DA5-CEFB-437F-9680-7E9CF6B73B4D}" dt="2023-06-08T18:23:29.872" v="552" actId="2696"/>
        <pc:sldMkLst>
          <pc:docMk/>
          <pc:sldMk cId="2107895503" sldId="2537"/>
        </pc:sldMkLst>
      </pc:sldChg>
      <pc:sldChg chg="addSp delSp modSp add mod addCm">
        <pc:chgData name="Smoak, Laura" userId="7061f923-5e0b-42a8-85cb-cce765542221" providerId="ADAL" clId="{933E5DA5-CEFB-437F-9680-7E9CF6B73B4D}" dt="2023-06-08T19:00:00.555" v="574" actId="14100"/>
        <pc:sldMkLst>
          <pc:docMk/>
          <pc:sldMk cId="3880436591" sldId="2537"/>
        </pc:sldMkLst>
        <pc:spChg chg="add mod">
          <ac:chgData name="Smoak, Laura" userId="7061f923-5e0b-42a8-85cb-cce765542221" providerId="ADAL" clId="{933E5DA5-CEFB-437F-9680-7E9CF6B73B4D}" dt="2023-06-08T19:00:00.555" v="574" actId="14100"/>
          <ac:spMkLst>
            <pc:docMk/>
            <pc:sldMk cId="3880436591" sldId="2537"/>
            <ac:spMk id="2" creationId="{1379A181-1152-0386-C409-050CEF2E8518}"/>
          </ac:spMkLst>
        </pc:spChg>
        <pc:spChg chg="mod">
          <ac:chgData name="Smoak, Laura" userId="7061f923-5e0b-42a8-85cb-cce765542221" providerId="ADAL" clId="{933E5DA5-CEFB-437F-9680-7E9CF6B73B4D}" dt="2023-06-08T18:23:43.688" v="554"/>
          <ac:spMkLst>
            <pc:docMk/>
            <pc:sldMk cId="3880436591" sldId="2537"/>
            <ac:spMk id="3" creationId="{00000000-0000-0000-0000-000000000000}"/>
          </ac:spMkLst>
        </pc:spChg>
        <pc:spChg chg="del">
          <ac:chgData name="Smoak, Laura" userId="7061f923-5e0b-42a8-85cb-cce765542221" providerId="ADAL" clId="{933E5DA5-CEFB-437F-9680-7E9CF6B73B4D}" dt="2023-06-08T18:23:54.703" v="556" actId="21"/>
          <ac:spMkLst>
            <pc:docMk/>
            <pc:sldMk cId="3880436591" sldId="2537"/>
            <ac:spMk id="4" creationId="{00000000-0000-0000-0000-000000000000}"/>
          </ac:spMkLst>
        </pc:spChg>
        <pc:spChg chg="add del mod">
          <ac:chgData name="Smoak, Laura" userId="7061f923-5e0b-42a8-85cb-cce765542221" providerId="ADAL" clId="{933E5DA5-CEFB-437F-9680-7E9CF6B73B4D}" dt="2023-06-08T18:24:01.140" v="557" actId="21"/>
          <ac:spMkLst>
            <pc:docMk/>
            <pc:sldMk cId="3880436591" sldId="2537"/>
            <ac:spMk id="7" creationId="{505D2913-64E1-A212-D9E8-CFB85F05ED82}"/>
          </ac:spMkLst>
        </pc:spChg>
        <pc:spChg chg="add mod">
          <ac:chgData name="Smoak, Laura" userId="7061f923-5e0b-42a8-85cb-cce765542221" providerId="ADAL" clId="{933E5DA5-CEFB-437F-9680-7E9CF6B73B4D}" dt="2023-06-08T18:24:57.779" v="565" actId="1076"/>
          <ac:spMkLst>
            <pc:docMk/>
            <pc:sldMk cId="3880436591" sldId="2537"/>
            <ac:spMk id="9" creationId="{62287BDF-FCA7-ACE3-4080-C4590A91F34A}"/>
          </ac:spMkLst>
        </pc:spChg>
        <pc:picChg chg="del">
          <ac:chgData name="Smoak, Laura" userId="7061f923-5e0b-42a8-85cb-cce765542221" providerId="ADAL" clId="{933E5DA5-CEFB-437F-9680-7E9CF6B73B4D}" dt="2023-06-08T18:23:46.237" v="555" actId="21"/>
          <ac:picMkLst>
            <pc:docMk/>
            <pc:sldMk cId="3880436591" sldId="2537"/>
            <ac:picMk id="2" creationId="{8BCB1B90-3EC4-01FA-90FD-9899738514B7}"/>
          </ac:picMkLst>
        </pc:picChg>
        <pc:picChg chg="add mod">
          <ac:chgData name="Smoak, Laura" userId="7061f923-5e0b-42a8-85cb-cce765542221" providerId="ADAL" clId="{933E5DA5-CEFB-437F-9680-7E9CF6B73B4D}" dt="2023-06-08T18:25:57.567" v="570" actId="1076"/>
          <ac:picMkLst>
            <pc:docMk/>
            <pc:sldMk cId="3880436591" sldId="2537"/>
            <ac:picMk id="10" creationId="{7DFC9CE3-65BB-BBD6-AC65-35159427F1E2}"/>
          </ac:picMkLst>
        </pc:picChg>
        <pc:extLst>
          <p:ext xmlns:p="http://schemas.openxmlformats.org/presentationml/2006/main" uri="{D6D511B9-2390-475A-947B-AFAB55BFBCF1}">
            <pc226:cmChg xmlns:pc226="http://schemas.microsoft.com/office/powerpoint/2022/06/main/command" chg="add">
              <pc226:chgData name="Smoak, Laura" userId="7061f923-5e0b-42a8-85cb-cce765542221" providerId="ADAL" clId="{933E5DA5-CEFB-437F-9680-7E9CF6B73B4D}" dt="2023-06-08T18:25:42.301" v="568"/>
              <pc2:cmMkLst xmlns:pc2="http://schemas.microsoft.com/office/powerpoint/2019/9/main/command">
                <pc:docMk/>
                <pc:sldMk cId="3880436591" sldId="2537"/>
                <pc2:cmMk id="{711974B1-3BF0-46B4-BFFD-FC8BD4BFEBD6}"/>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buNone/>
            </a:pPr>
            <a:endParaRPr lang="en-US" sz="1200" b="1"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0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608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726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4732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54319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0" dirty="0">
                <a:solidFill>
                  <a:srgbClr val="1C2532"/>
                </a:solidFill>
                <a:latin typeface="Calibri" panose="020F0502020204030204"/>
              </a:rPr>
              <a:t>Tip: </a:t>
            </a:r>
            <a:r>
              <a:rPr lang="en-US" sz="1200" kern="0" dirty="0">
                <a:solidFill>
                  <a:srgbClr val="1C2532"/>
                </a:solidFill>
                <a:latin typeface="Calibri" panose="020F0502020204030204"/>
              </a:rPr>
              <a:t>To replace this photo, click on photo box and right-click. Select “change picture.”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0" dirty="0">
                <a:solidFill>
                  <a:srgbClr val="1C2532"/>
                </a:solidFill>
                <a:latin typeface="Calibri" panose="020F0502020204030204"/>
              </a:rPr>
              <a:t>Note: </a:t>
            </a:r>
            <a:r>
              <a:rPr lang="en-US" sz="1200" kern="0" dirty="0">
                <a:solidFill>
                  <a:srgbClr val="1C2532"/>
                </a:solidFill>
                <a:latin typeface="Calibri" panose="020F0502020204030204"/>
              </a:rPr>
              <a:t>Bullets should be used instead of numbered lists except in very specific circumstances (e.g., when referring to the top three findings in a survey, the steps in a four-part sequential process, etc.) If used, the numerals in numbered lists should be in black font color. To change numerals in numbered lists from yellow to black, go to Bullets and Numbering options, select the number format and change the color to black.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20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47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587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272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1893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0" dirty="0">
              <a:solidFill>
                <a:srgbClr val="1C2532"/>
              </a:solidFill>
              <a:latin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9356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5" name="Picture 4"/>
          <p:cNvPicPr>
            <a:picLocks noChangeAspect="1"/>
          </p:cNvPicPr>
          <p:nvPr userDrawn="1"/>
        </p:nvPicPr>
        <p:blipFill>
          <a:blip r:embed="rId2"/>
          <a:stretch>
            <a:fillRect/>
          </a:stretch>
        </p:blipFill>
        <p:spPr>
          <a:xfrm>
            <a:off x="7198521" y="4623783"/>
            <a:ext cx="1402811" cy="344022"/>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spTree>
    <p:extLst>
      <p:ext uri="{BB962C8B-B14F-4D97-AF65-F5344CB8AC3E}">
        <p14:creationId xmlns:p14="http://schemas.microsoft.com/office/powerpoint/2010/main" val="388307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Click to 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A Trauma Informed Approach to Working with Tribes</a:t>
            </a:r>
          </a:p>
        </p:txBody>
      </p:sp>
    </p:spTree>
    <p:extLst>
      <p:ext uri="{BB962C8B-B14F-4D97-AF65-F5344CB8AC3E}">
        <p14:creationId xmlns:p14="http://schemas.microsoft.com/office/powerpoint/2010/main" val="113693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7198521" y="4623783"/>
            <a:ext cx="1402811" cy="34402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891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[Placeholder for Title of Your Presentation]</a:t>
            </a:r>
          </a:p>
        </p:txBody>
      </p:sp>
    </p:spTree>
    <p:extLst>
      <p:ext uri="{BB962C8B-B14F-4D97-AF65-F5344CB8AC3E}">
        <p14:creationId xmlns:p14="http://schemas.microsoft.com/office/powerpoint/2010/main" val="8778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[Placeholder for Title of Your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902134"/>
            <a:ext cx="3752965" cy="2763533"/>
          </a:xfrm>
        </p:spPr>
        <p:txBody>
          <a:bodyPr numCol="1">
            <a:noAutofit/>
          </a:bodyPr>
          <a:lstStyle>
            <a:lvl1pPr marL="285737" indent="-285737">
              <a:buClr>
                <a:schemeClr val="accent1"/>
              </a:buClr>
              <a:buFont typeface="Arial" charset="0"/>
              <a:buChar cha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hasCustomPrompt="1"/>
          </p:nvPr>
        </p:nvSpPr>
        <p:spPr>
          <a:xfrm>
            <a:off x="374653" y="234120"/>
            <a:ext cx="6366119" cy="863114"/>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4"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9" y="1452789"/>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5" y="1902131"/>
            <a:ext cx="3662955" cy="2693685"/>
          </a:xfrm>
        </p:spPr>
        <p:txBody>
          <a:bodyPr/>
          <a:lstStyle>
            <a:lvl1pPr marL="285737" indent="-285737">
              <a:buFont typeface="Arial" charset="0"/>
              <a:buChar cha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74649" y="1510162"/>
            <a:ext cx="3752851"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18" name="Text Placeholder 16"/>
          <p:cNvSpPr>
            <a:spLocks noGrp="1"/>
          </p:cNvSpPr>
          <p:nvPr>
            <p:ph type="body" sz="quarter" idx="13"/>
          </p:nvPr>
        </p:nvSpPr>
        <p:spPr>
          <a:xfrm>
            <a:off x="4797425" y="1515619"/>
            <a:ext cx="3662955" cy="384407"/>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9" name="Footer Placeholder 8"/>
          <p:cNvSpPr>
            <a:spLocks noGrp="1"/>
          </p:cNvSpPr>
          <p:nvPr>
            <p:ph type="ftr" sz="quarter" idx="14"/>
          </p:nvPr>
        </p:nvSpPr>
        <p:spPr>
          <a:xfrm>
            <a:off x="5568291" y="4778155"/>
            <a:ext cx="3050303" cy="217597"/>
          </a:xfrm>
        </p:spPr>
        <p:txBody>
          <a:bodyPr/>
          <a:lstStyle>
            <a:lvl1pPr algn="r">
              <a:defRPr/>
            </a:lvl1pPr>
          </a:lstStyle>
          <a:p>
            <a:r>
              <a:rPr lang="en-US"/>
              <a:t>[Placeholder for Title of Your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7"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a:latin typeface="Calibri Light" charset="0"/>
                <a:ea typeface="Calibri Light" charset="0"/>
                <a:cs typeface="Calibri Light" charset="0"/>
              </a:rPr>
              <a:t>@SPRCtweets</a:t>
            </a:r>
          </a:p>
        </p:txBody>
      </p:sp>
      <p:grpSp>
        <p:nvGrpSpPr>
          <p:cNvPr id="9" name="Group 8"/>
          <p:cNvGrpSpPr/>
          <p:nvPr userDrawn="1"/>
        </p:nvGrpSpPr>
        <p:grpSpPr>
          <a:xfrm>
            <a:off x="466087" y="4659704"/>
            <a:ext cx="334085" cy="334172"/>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pic>
        <p:nvPicPr>
          <p:cNvPr id="3" name="Picture 2" descr="Logo&#10;&#10;Description automatically generated">
            <a:extLst>
              <a:ext uri="{FF2B5EF4-FFF2-40B4-BE49-F238E27FC236}">
                <a16:creationId xmlns:a16="http://schemas.microsoft.com/office/drawing/2014/main" id="{D941FD54-48F1-431D-BDE7-8791D50E1599}"/>
              </a:ext>
            </a:extLst>
          </p:cNvPr>
          <p:cNvPicPr>
            <a:picLocks noChangeAspect="1"/>
          </p:cNvPicPr>
          <p:nvPr userDrawn="1"/>
        </p:nvPicPr>
        <p:blipFill>
          <a:blip r:embed="rId3"/>
          <a:stretch>
            <a:fillRect/>
          </a:stretch>
        </p:blipFill>
        <p:spPr>
          <a:xfrm>
            <a:off x="7470799" y="4391494"/>
            <a:ext cx="1207114" cy="862224"/>
          </a:xfrm>
          <a:prstGeom prst="rect">
            <a:avLst/>
          </a:prstGeom>
        </p:spPr>
      </p:pic>
    </p:spTree>
    <p:extLst>
      <p:ext uri="{BB962C8B-B14F-4D97-AF65-F5344CB8AC3E}">
        <p14:creationId xmlns:p14="http://schemas.microsoft.com/office/powerpoint/2010/main" val="33877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4455764"/>
            <a:ext cx="9144000" cy="68773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Rectangle 2"/>
          <p:cNvSpPr/>
          <p:nvPr userDrawn="1"/>
        </p:nvSpPr>
        <p:spPr>
          <a:xfrm>
            <a:off x="0" y="2278800"/>
            <a:ext cx="9144000" cy="217708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4" name="Text Placeholder 5"/>
          <p:cNvSpPr txBox="1">
            <a:spLocks/>
          </p:cNvSpPr>
          <p:nvPr userDrawn="1"/>
        </p:nvSpPr>
        <p:spPr>
          <a:xfrm>
            <a:off x="818245" y="4624571"/>
            <a:ext cx="1584835"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grpSp>
        <p:nvGrpSpPr>
          <p:cNvPr id="5" name="Group 4"/>
          <p:cNvGrpSpPr/>
          <p:nvPr userDrawn="1"/>
        </p:nvGrpSpPr>
        <p:grpSpPr>
          <a:xfrm>
            <a:off x="466087" y="4659704"/>
            <a:ext cx="334085" cy="334172"/>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002">
                <a:defRPr/>
              </a:pPr>
              <a:endParaRPr lang="en-US" sz="850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1800">
                <a:latin typeface="Arial"/>
                <a:cs typeface="Arial"/>
              </a:endParaRPr>
            </a:p>
          </p:txBody>
        </p:sp>
      </p:grpSp>
      <p:cxnSp>
        <p:nvCxnSpPr>
          <p:cNvPr id="8" name="Straight Connector 7"/>
          <p:cNvCxnSpPr/>
          <p:nvPr userDrawn="1"/>
        </p:nvCxnSpPr>
        <p:spPr>
          <a:xfrm>
            <a:off x="466086" y="2304272"/>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776" y="257318"/>
            <a:ext cx="3280813" cy="561013"/>
          </a:xfrm>
          <a:prstGeom prst="rect">
            <a:avLst/>
          </a:prstGeom>
        </p:spPr>
      </p:pic>
      <p:sp>
        <p:nvSpPr>
          <p:cNvPr id="11" name="Content Placeholder 10">
            <a:extLst>
              <a:ext uri="{FF2B5EF4-FFF2-40B4-BE49-F238E27FC236}">
                <a16:creationId xmlns:a16="http://schemas.microsoft.com/office/drawing/2014/main" id="{4888E3C1-0EA1-4C86-8E43-2D0803F56752}"/>
              </a:ext>
            </a:extLst>
          </p:cNvPr>
          <p:cNvSpPr>
            <a:spLocks noGrp="1"/>
          </p:cNvSpPr>
          <p:nvPr>
            <p:ph sz="quarter" idx="10"/>
          </p:nvPr>
        </p:nvSpPr>
        <p:spPr>
          <a:xfrm>
            <a:off x="1314450" y="257175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502B119F-D022-8A5F-E0D6-8C255E81CADD}"/>
              </a:ext>
            </a:extLst>
          </p:cNvPr>
          <p:cNvPicPr>
            <a:picLocks noChangeAspect="1"/>
          </p:cNvPicPr>
          <p:nvPr userDrawn="1"/>
        </p:nvPicPr>
        <p:blipFill>
          <a:blip r:embed="rId3"/>
          <a:stretch>
            <a:fillRect/>
          </a:stretch>
        </p:blipFill>
        <p:spPr>
          <a:xfrm>
            <a:off x="7470799" y="4391494"/>
            <a:ext cx="1207114" cy="862224"/>
          </a:xfrm>
          <a:prstGeom prst="rect">
            <a:avLst/>
          </a:prstGeom>
        </p:spPr>
      </p:pic>
    </p:spTree>
    <p:extLst>
      <p:ext uri="{BB962C8B-B14F-4D97-AF65-F5344CB8AC3E}">
        <p14:creationId xmlns:p14="http://schemas.microsoft.com/office/powerpoint/2010/main" val="241661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2" y="1113697"/>
            <a:ext cx="8540751" cy="3551971"/>
          </a:xfrm>
        </p:spPr>
        <p:txBody>
          <a:bodyPr>
            <a:noAutofit/>
          </a:bodyPr>
          <a:lstStyle>
            <a:lvl1pPr marL="0" indent="0">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03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678706"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907040"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017271" indent="0">
              <a:buFontTx/>
              <a:buNone/>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4778155"/>
            <a:ext cx="3086100" cy="217597"/>
          </a:xfrm>
        </p:spPr>
        <p:txBody>
          <a:bodyPr/>
          <a:lstStyle>
            <a:lvl1pPr algn="r">
              <a:defRPr/>
            </a:lvl1pPr>
          </a:lstStyle>
          <a:p>
            <a:r>
              <a:rPr lang="en-US"/>
              <a:t>A Trauma Informed Approach to Working with Tribes</a:t>
            </a:r>
          </a:p>
        </p:txBody>
      </p:sp>
    </p:spTree>
    <p:extLst>
      <p:ext uri="{BB962C8B-B14F-4D97-AF65-F5344CB8AC3E}">
        <p14:creationId xmlns:p14="http://schemas.microsoft.com/office/powerpoint/2010/main" val="14132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1"/>
            <a:ext cx="9144000" cy="8876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latin typeface="Arial" charset="0"/>
            </a:endParaRPr>
          </a:p>
        </p:txBody>
      </p:sp>
      <p:sp>
        <p:nvSpPr>
          <p:cNvPr id="3" name="Freeform 2"/>
          <p:cNvSpPr/>
          <p:nvPr userDrawn="1"/>
        </p:nvSpPr>
        <p:spPr>
          <a:xfrm>
            <a:off x="6925461" y="71851"/>
            <a:ext cx="2218543" cy="218137"/>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7"/>
          </a:p>
        </p:txBody>
      </p:sp>
      <p:sp>
        <p:nvSpPr>
          <p:cNvPr id="5" name="Text Placeholder 5"/>
          <p:cNvSpPr txBox="1">
            <a:spLocks/>
          </p:cNvSpPr>
          <p:nvPr userDrawn="1"/>
        </p:nvSpPr>
        <p:spPr>
          <a:xfrm>
            <a:off x="7176639" y="52952"/>
            <a:ext cx="2019828" cy="283212"/>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5">
                <a:latin typeface="Calibri" charset="0"/>
                <a:ea typeface="Calibri" charset="0"/>
                <a:cs typeface="Calibri" charset="0"/>
              </a:rPr>
              <a:t>SPRC</a:t>
            </a:r>
            <a:r>
              <a:rPr lang="en-US" sz="695" b="0">
                <a:latin typeface="Calibri Light" charset="0"/>
                <a:ea typeface="Calibri Light" charset="0"/>
                <a:cs typeface="Calibri Light" charset="0"/>
              </a:rPr>
              <a:t>  |  Suicide Prevention Resource Center</a:t>
            </a:r>
            <a:br>
              <a:rPr lang="en-US" sz="695" b="0">
                <a:latin typeface="Calibri Light" charset="0"/>
                <a:ea typeface="Calibri Light" charset="0"/>
                <a:cs typeface="Calibri Light" charset="0"/>
              </a:rPr>
            </a:br>
            <a:endParaRPr lang="en-US" sz="69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41" y="4778103"/>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374653" y="1360793"/>
            <a:ext cx="4661895" cy="3304875"/>
          </a:xfrm>
        </p:spPr>
        <p:txBody>
          <a:bodyPr>
            <a:noAutofit/>
          </a:bodyPr>
          <a:lstStyle>
            <a:lvl1pPr>
              <a:defRPr sz="140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ea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ea typeface="Arial" panose="020B0604020202020204" pitchFamily="34" charset="0"/>
                <a:cs typeface="Arial" panose="020B0604020202020204" pitchFamily="34" charset="0"/>
              </a:defRPr>
            </a:lvl3pPr>
            <a:lvl4pPr>
              <a:defRPr sz="1400">
                <a:solidFill>
                  <a:schemeClr val="tx1"/>
                </a:solidFill>
                <a:latin typeface="Arial" panose="020B0604020202020204" pitchFamily="34" charset="0"/>
                <a:ea typeface="Arial" panose="020B0604020202020204" pitchFamily="34" charset="0"/>
                <a:cs typeface="Arial" panose="020B0604020202020204" pitchFamily="34" charset="0"/>
              </a:defRPr>
            </a:lvl4pPr>
            <a:lvl5pPr>
              <a:defRPr sz="140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374653" y="234126"/>
            <a:ext cx="6366119" cy="585277"/>
          </a:xfrm>
        </p:spPr>
        <p:txBody>
          <a:bodyPr wrap="none" anchor="t" anchorCtr="0">
            <a:noAutofit/>
          </a:bodyPr>
          <a:lstStyle>
            <a:lvl1pPr>
              <a:defRPr sz="2400" b="1">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1"/>
          </p:nvPr>
        </p:nvSpPr>
        <p:spPr>
          <a:xfrm>
            <a:off x="5575221" y="4778155"/>
            <a:ext cx="3050303" cy="217597"/>
          </a:xfrm>
        </p:spPr>
        <p:txBody>
          <a:bodyPr/>
          <a:lstStyle>
            <a:lvl1pPr algn="r">
              <a:defRPr/>
            </a:lvl1pPr>
          </a:lstStyle>
          <a:p>
            <a:r>
              <a:rPr lang="en-US"/>
              <a:t>A Trauma Informed Approach to Working with Tribes</a:t>
            </a:r>
          </a:p>
        </p:txBody>
      </p:sp>
    </p:spTree>
    <p:extLst>
      <p:ext uri="{BB962C8B-B14F-4D97-AF65-F5344CB8AC3E}">
        <p14:creationId xmlns:p14="http://schemas.microsoft.com/office/powerpoint/2010/main" val="54612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[Placeholder for Title of Your Presentation]</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60" r:id="rId2"/>
    <p:sldLayoutId id="2147483759" r:id="rId3"/>
    <p:sldLayoutId id="2147483761" r:id="rId4"/>
    <p:sldLayoutId id="214748376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88" userDrawn="1">
          <p15:clr>
            <a:srgbClr val="F26B43"/>
          </p15:clr>
        </p15:guide>
        <p15:guide id="4" orient="horz" pos="906" userDrawn="1">
          <p15:clr>
            <a:srgbClr val="F26B43"/>
          </p15:clr>
        </p15:guide>
        <p15:guide id="5" orient="horz" pos="252" userDrawn="1">
          <p15:clr>
            <a:srgbClr val="F26B43"/>
          </p15:clr>
        </p15:guide>
        <p15:guide id="6" orient="horz" pos="31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77486"/>
            <a:ext cx="7772400" cy="457990"/>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286662"/>
            <a:ext cx="7772400" cy="317492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p:txBody>
      </p:sp>
      <p:sp>
        <p:nvSpPr>
          <p:cNvPr id="4" name="Footer Placeholder 3"/>
          <p:cNvSpPr>
            <a:spLocks noGrp="1"/>
          </p:cNvSpPr>
          <p:nvPr>
            <p:ph type="ftr" sz="quarter" idx="3"/>
          </p:nvPr>
        </p:nvSpPr>
        <p:spPr>
          <a:xfrm>
            <a:off x="5402035" y="4782312"/>
            <a:ext cx="3086100" cy="219456"/>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a:t>A Trauma Informed Approach to Working with Tribes</a:t>
            </a:r>
          </a:p>
        </p:txBody>
      </p:sp>
      <p:sp>
        <p:nvSpPr>
          <p:cNvPr id="5" name="Footer Placeholder 3"/>
          <p:cNvSpPr txBox="1">
            <a:spLocks/>
          </p:cNvSpPr>
          <p:nvPr userDrawn="1"/>
        </p:nvSpPr>
        <p:spPr>
          <a:xfrm>
            <a:off x="381003" y="4776844"/>
            <a:ext cx="3086100" cy="219456"/>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err="1">
                <a:solidFill>
                  <a:schemeClr val="tx2"/>
                </a:solidFill>
                <a:latin typeface="Calibri" charset="0"/>
                <a:ea typeface="Calibri" charset="0"/>
                <a:cs typeface="Calibri" charset="0"/>
              </a:rPr>
              <a:t>www.sprc.org</a:t>
            </a:r>
            <a:endParaRPr lang="en-US" sz="800">
              <a:latin typeface="Calibri" charset="0"/>
              <a:ea typeface="Calibri" charset="0"/>
              <a:cs typeface="Calibri" charset="0"/>
            </a:endParaRPr>
          </a:p>
        </p:txBody>
      </p:sp>
    </p:spTree>
    <p:extLst>
      <p:ext uri="{BB962C8B-B14F-4D97-AF65-F5344CB8AC3E}">
        <p14:creationId xmlns:p14="http://schemas.microsoft.com/office/powerpoint/2010/main" val="250820242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19" rtl="0" eaLnBrk="1" latinLnBrk="0" hangingPunct="1">
        <a:spcBef>
          <a:spcPct val="0"/>
        </a:spcBef>
        <a:buNone/>
        <a:defRPr sz="2400" b="1" i="0" kern="1200">
          <a:solidFill>
            <a:schemeClr val="tx1"/>
          </a:solidFill>
          <a:latin typeface="Arial" charset="0"/>
          <a:ea typeface="+mj-ea"/>
          <a:cs typeface="Arial" charset="0"/>
        </a:defRPr>
      </a:lvl1pPr>
    </p:titleStyle>
    <p:bodyStyle>
      <a:lvl1pPr marL="228336" indent="-228336" algn="l" defTabSz="453519" rtl="0" eaLnBrk="1" latinLnBrk="0" hangingPunct="1">
        <a:spcBef>
          <a:spcPts val="0"/>
        </a:spcBef>
        <a:spcAft>
          <a:spcPts val="795"/>
        </a:spcAft>
        <a:buClr>
          <a:schemeClr val="accent1"/>
        </a:buClr>
        <a:buFont typeface="Arial" panose="020B0604020202020204" pitchFamily="34" charset="0"/>
        <a:buChar char="•"/>
        <a:defRPr sz="14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78706" indent="-228336" algn="l" defTabSz="453519" rtl="0" eaLnBrk="1" latinLnBrk="0" hangingPunct="1">
        <a:spcBef>
          <a:spcPts val="0"/>
        </a:spcBef>
        <a:spcAft>
          <a:spcPts val="795"/>
        </a:spcAft>
        <a:buFont typeface="Arial"/>
        <a:buChar char="–"/>
        <a:defRPr sz="1400" b="0" i="0" kern="1200">
          <a:solidFill>
            <a:schemeClr val="tx1"/>
          </a:solidFill>
          <a:latin typeface="Arial" panose="020B0604020202020204" pitchFamily="34" charset="0"/>
          <a:ea typeface="+mn-ea"/>
          <a:cs typeface="Arial" panose="020B0604020202020204" pitchFamily="34" charset="0"/>
        </a:defRPr>
      </a:lvl2pPr>
      <a:lvl3pPr marL="907040" indent="-228336" algn="l" defTabSz="453519" rtl="0" eaLnBrk="1" latinLnBrk="0" hangingPunct="1">
        <a:spcBef>
          <a:spcPct val="20000"/>
        </a:spcBef>
        <a:buFont typeface="Arial"/>
        <a:buChar char="•"/>
        <a:defRPr sz="1787" b="0" i="0" kern="1200">
          <a:solidFill>
            <a:srgbClr val="6C6463"/>
          </a:solidFill>
          <a:latin typeface="Gill Sans MT"/>
          <a:ea typeface="+mn-ea"/>
          <a:cs typeface="Gill Sans MT"/>
        </a:defRPr>
      </a:lvl3pPr>
      <a:lvl4pPr marL="1136950" indent="-229910" algn="l" defTabSz="453519"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05" indent="-228336" algn="l" defTabSz="453519"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358" indent="-226760" algn="l" defTabSz="453519" rtl="0" eaLnBrk="1" latinLnBrk="0" hangingPunct="1">
        <a:spcBef>
          <a:spcPct val="20000"/>
        </a:spcBef>
        <a:buFont typeface="Arial"/>
        <a:buChar char="•"/>
        <a:defRPr sz="1984" kern="1200">
          <a:solidFill>
            <a:schemeClr val="tx1"/>
          </a:solidFill>
          <a:latin typeface="+mn-lt"/>
          <a:ea typeface="+mn-ea"/>
          <a:cs typeface="+mn-cs"/>
        </a:defRPr>
      </a:lvl6pPr>
      <a:lvl7pPr marL="2947880" indent="-226760" algn="l" defTabSz="453519" rtl="0" eaLnBrk="1" latinLnBrk="0" hangingPunct="1">
        <a:spcBef>
          <a:spcPct val="20000"/>
        </a:spcBef>
        <a:buFont typeface="Arial"/>
        <a:buChar char="•"/>
        <a:defRPr sz="1984" kern="1200">
          <a:solidFill>
            <a:schemeClr val="tx1"/>
          </a:solidFill>
          <a:latin typeface="+mn-lt"/>
          <a:ea typeface="+mn-ea"/>
          <a:cs typeface="+mn-cs"/>
        </a:defRPr>
      </a:lvl7pPr>
      <a:lvl8pPr marL="3401398" indent="-226760" algn="l" defTabSz="453519" rtl="0" eaLnBrk="1" latinLnBrk="0" hangingPunct="1">
        <a:spcBef>
          <a:spcPct val="20000"/>
        </a:spcBef>
        <a:buFont typeface="Arial"/>
        <a:buChar char="•"/>
        <a:defRPr sz="1984" kern="1200">
          <a:solidFill>
            <a:schemeClr val="tx1"/>
          </a:solidFill>
          <a:latin typeface="+mn-lt"/>
          <a:ea typeface="+mn-ea"/>
          <a:cs typeface="+mn-cs"/>
        </a:defRPr>
      </a:lvl8pPr>
      <a:lvl9pPr marL="3854918" indent="-226760" algn="l" defTabSz="453519"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19" rtl="0" eaLnBrk="1" latinLnBrk="0" hangingPunct="1">
        <a:defRPr sz="1787" kern="1200">
          <a:solidFill>
            <a:schemeClr val="tx1"/>
          </a:solidFill>
          <a:latin typeface="+mn-lt"/>
          <a:ea typeface="+mn-ea"/>
          <a:cs typeface="+mn-cs"/>
        </a:defRPr>
      </a:lvl1pPr>
      <a:lvl2pPr marL="453519" algn="l" defTabSz="453519" rtl="0" eaLnBrk="1" latinLnBrk="0" hangingPunct="1">
        <a:defRPr sz="1787" kern="1200">
          <a:solidFill>
            <a:schemeClr val="tx1"/>
          </a:solidFill>
          <a:latin typeface="+mn-lt"/>
          <a:ea typeface="+mn-ea"/>
          <a:cs typeface="+mn-cs"/>
        </a:defRPr>
      </a:lvl2pPr>
      <a:lvl3pPr marL="907040" algn="l" defTabSz="453519" rtl="0" eaLnBrk="1" latinLnBrk="0" hangingPunct="1">
        <a:defRPr sz="1787" kern="1200">
          <a:solidFill>
            <a:schemeClr val="tx1"/>
          </a:solidFill>
          <a:latin typeface="+mn-lt"/>
          <a:ea typeface="+mn-ea"/>
          <a:cs typeface="+mn-cs"/>
        </a:defRPr>
      </a:lvl3pPr>
      <a:lvl4pPr marL="1360559" algn="l" defTabSz="453519" rtl="0" eaLnBrk="1" latinLnBrk="0" hangingPunct="1">
        <a:defRPr sz="1787" kern="1200">
          <a:solidFill>
            <a:schemeClr val="tx1"/>
          </a:solidFill>
          <a:latin typeface="+mn-lt"/>
          <a:ea typeface="+mn-ea"/>
          <a:cs typeface="+mn-cs"/>
        </a:defRPr>
      </a:lvl4pPr>
      <a:lvl5pPr marL="1814080" algn="l" defTabSz="453519" rtl="0" eaLnBrk="1" latinLnBrk="0" hangingPunct="1">
        <a:defRPr sz="1787" kern="1200">
          <a:solidFill>
            <a:schemeClr val="tx1"/>
          </a:solidFill>
          <a:latin typeface="+mn-lt"/>
          <a:ea typeface="+mn-ea"/>
          <a:cs typeface="+mn-cs"/>
        </a:defRPr>
      </a:lvl5pPr>
      <a:lvl6pPr marL="2267598" algn="l" defTabSz="453519" rtl="0" eaLnBrk="1" latinLnBrk="0" hangingPunct="1">
        <a:defRPr sz="1787" kern="1200">
          <a:solidFill>
            <a:schemeClr val="tx1"/>
          </a:solidFill>
          <a:latin typeface="+mn-lt"/>
          <a:ea typeface="+mn-ea"/>
          <a:cs typeface="+mn-cs"/>
        </a:defRPr>
      </a:lvl6pPr>
      <a:lvl7pPr marL="2721119" algn="l" defTabSz="453519" rtl="0" eaLnBrk="1" latinLnBrk="0" hangingPunct="1">
        <a:defRPr sz="1787" kern="1200">
          <a:solidFill>
            <a:schemeClr val="tx1"/>
          </a:solidFill>
          <a:latin typeface="+mn-lt"/>
          <a:ea typeface="+mn-ea"/>
          <a:cs typeface="+mn-cs"/>
        </a:defRPr>
      </a:lvl7pPr>
      <a:lvl8pPr marL="3174639" algn="l" defTabSz="453519" rtl="0" eaLnBrk="1" latinLnBrk="0" hangingPunct="1">
        <a:defRPr sz="1787" kern="1200">
          <a:solidFill>
            <a:schemeClr val="tx1"/>
          </a:solidFill>
          <a:latin typeface="+mn-lt"/>
          <a:ea typeface="+mn-ea"/>
          <a:cs typeface="+mn-cs"/>
        </a:defRPr>
      </a:lvl8pPr>
      <a:lvl9pPr marL="3628157" algn="l" defTabSz="453519" rtl="0" eaLnBrk="1" latinLnBrk="0" hangingPunct="1">
        <a:defRPr sz="1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orient="horz" pos="906">
          <p15:clr>
            <a:srgbClr val="F26B43"/>
          </p15:clr>
        </p15:guide>
        <p15:guide id="5" orient="horz" pos="252">
          <p15:clr>
            <a:srgbClr val="F26B43"/>
          </p15:clr>
        </p15:guide>
        <p15:guide id="6" orient="horz" pos="31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nbilly@nihb.or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BEF1748D-41CF-49F9-8B51-76D267030561}"/>
              </a:ext>
            </a:extLst>
          </p:cNvPr>
          <p:cNvSpPr txBox="1">
            <a:spLocks/>
          </p:cNvSpPr>
          <p:nvPr/>
        </p:nvSpPr>
        <p:spPr>
          <a:xfrm>
            <a:off x="371103" y="983206"/>
            <a:ext cx="7953388" cy="1230904"/>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en-US" sz="2200" b="1" i="0" u="none" strike="noStrike" kern="1200" cap="none" spc="0" normalizeH="0" baseline="0" noProof="0" dirty="0">
                <a:ln>
                  <a:noFill/>
                </a:ln>
                <a:solidFill>
                  <a:srgbClr val="373737"/>
                </a:solidFill>
                <a:effectLst/>
                <a:uLnTx/>
                <a:uFillTx/>
                <a:latin typeface="Arial" panose="020B0604020202020204" pitchFamily="34" charset="0"/>
                <a:ea typeface="+mn-ea"/>
                <a:cs typeface="Arial" panose="020B0604020202020204" pitchFamily="34" charset="0"/>
              </a:rPr>
              <a:t>Collaborating with Tribal Communities: A Webinar Series </a:t>
            </a: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en-US" sz="2200" b="1" i="0" u="none" strike="noStrike" kern="1200" cap="none" spc="0" normalizeH="0" baseline="0" noProof="0" dirty="0">
                <a:ln>
                  <a:noFill/>
                </a:ln>
                <a:solidFill>
                  <a:srgbClr val="373737"/>
                </a:solidFill>
                <a:effectLst/>
                <a:uLnTx/>
                <a:uFillTx/>
                <a:latin typeface="Arial" panose="020B0604020202020204" pitchFamily="34" charset="0"/>
                <a:ea typeface="+mn-ea"/>
                <a:cs typeface="Arial" panose="020B0604020202020204" pitchFamily="34" charset="0"/>
              </a:rPr>
              <a:t>Webinar 5: Tribal Sovereignty</a:t>
            </a:r>
          </a:p>
        </p:txBody>
      </p:sp>
      <p:sp>
        <p:nvSpPr>
          <p:cNvPr id="3" name="Content Placeholder 8">
            <a:extLst>
              <a:ext uri="{FF2B5EF4-FFF2-40B4-BE49-F238E27FC236}">
                <a16:creationId xmlns:a16="http://schemas.microsoft.com/office/drawing/2014/main" id="{09A1785C-670F-4DE9-8427-88BD3D914208}"/>
              </a:ext>
            </a:extLst>
          </p:cNvPr>
          <p:cNvSpPr txBox="1">
            <a:spLocks/>
          </p:cNvSpPr>
          <p:nvPr/>
        </p:nvSpPr>
        <p:spPr>
          <a:xfrm>
            <a:off x="463467" y="2453773"/>
            <a:ext cx="4629949" cy="36654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solidFill>
                  <a:srgbClr val="373737"/>
                </a:solidFill>
                <a:latin typeface="Arial" panose="020B0604020202020204" pitchFamily="34" charset="0"/>
                <a:cs typeface="Arial" panose="020B0604020202020204" pitchFamily="34" charset="0"/>
              </a:rPr>
              <a:t>July 18</a:t>
            </a:r>
            <a:r>
              <a:rPr kumimoji="0" lang="en-US" sz="1200" b="0" i="0" u="none" strike="noStrike" kern="1200" cap="none" spc="0" normalizeH="0" baseline="0" noProof="0" dirty="0">
                <a:ln>
                  <a:noFill/>
                </a:ln>
                <a:solidFill>
                  <a:srgbClr val="373737"/>
                </a:solidFill>
                <a:effectLst/>
                <a:uLnTx/>
                <a:uFillTx/>
                <a:latin typeface="Arial" panose="020B0604020202020204" pitchFamily="34" charset="0"/>
                <a:ea typeface="+mn-ea"/>
                <a:cs typeface="Arial" panose="020B0604020202020204" pitchFamily="34" charset="0"/>
              </a:rPr>
              <a:t>, 2023</a:t>
            </a:r>
          </a:p>
        </p:txBody>
      </p:sp>
      <p:sp>
        <p:nvSpPr>
          <p:cNvPr id="4" name="TextBox 3">
            <a:extLst>
              <a:ext uri="{FF2B5EF4-FFF2-40B4-BE49-F238E27FC236}">
                <a16:creationId xmlns:a16="http://schemas.microsoft.com/office/drawing/2014/main" id="{9E1986DF-8525-4502-AF4B-CE9781854E61}"/>
              </a:ext>
            </a:extLst>
          </p:cNvPr>
          <p:cNvSpPr txBox="1"/>
          <p:nvPr/>
        </p:nvSpPr>
        <p:spPr>
          <a:xfrm>
            <a:off x="371103" y="3059980"/>
            <a:ext cx="663481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737"/>
                </a:solidFill>
                <a:effectLst/>
                <a:uLnTx/>
                <a:uFillTx/>
                <a:latin typeface="Arial" panose="020B0604020202020204"/>
                <a:ea typeface="+mn-ea"/>
                <a:cs typeface="+mn-cs"/>
              </a:rPr>
              <a:t>Nathan Billy, MEd, LPC (</a:t>
            </a:r>
            <a:r>
              <a:rPr kumimoji="0" lang="en-US" sz="1800" b="0" i="1" u="none" strike="noStrike" kern="1200" cap="none" spc="0" normalizeH="0" baseline="0" noProof="0" dirty="0">
                <a:ln>
                  <a:noFill/>
                </a:ln>
                <a:solidFill>
                  <a:srgbClr val="373737"/>
                </a:solidFill>
                <a:effectLst/>
                <a:uLnTx/>
                <a:uFillTx/>
                <a:latin typeface="Arial" panose="020B0604020202020204"/>
                <a:ea typeface="+mn-ea"/>
                <a:cs typeface="+mn-cs"/>
              </a:rPr>
              <a:t>Choctaw Nation of Oklahoma</a:t>
            </a:r>
            <a:r>
              <a:rPr kumimoji="0" lang="en-US" sz="1800" b="0" i="0" u="none" strike="noStrike" kern="1200" cap="none" spc="0" normalizeH="0" baseline="0" noProof="0" dirty="0">
                <a:ln>
                  <a:noFill/>
                </a:ln>
                <a:solidFill>
                  <a:srgbClr val="373737"/>
                </a:solidFill>
                <a:effectLst/>
                <a:uLnTx/>
                <a:uFillTx/>
                <a:latin typeface="Arial" panose="020B0604020202020204"/>
                <a:ea typeface="+mn-ea"/>
                <a:cs typeface="+mn-cs"/>
              </a:rPr>
              <a:t>)  Director of Behavioral Health Programs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73737"/>
                </a:solidFill>
                <a:effectLst/>
                <a:uLnTx/>
                <a:uFillTx/>
                <a:latin typeface="Arial" panose="020B0604020202020204"/>
                <a:ea typeface="+mn-ea"/>
                <a:cs typeface="+mn-cs"/>
              </a:rPr>
              <a:t>National Indian Health Board, Washington, D.C.</a:t>
            </a:r>
          </a:p>
        </p:txBody>
      </p:sp>
    </p:spTree>
    <p:extLst>
      <p:ext uri="{BB962C8B-B14F-4D97-AF65-F5344CB8AC3E}">
        <p14:creationId xmlns:p14="http://schemas.microsoft.com/office/powerpoint/2010/main" val="180811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1141" y="1108577"/>
            <a:ext cx="5393555" cy="3564091"/>
          </a:xfrm>
        </p:spPr>
        <p:txBody>
          <a:bodyPr>
            <a:normAutofit fontScale="85000" lnSpcReduction="20000"/>
          </a:bodyPr>
          <a:lstStyle/>
          <a:p>
            <a:pPr marL="0" lvl="1" indent="0" defTabSz="707474">
              <a:spcAft>
                <a:spcPts val="1000"/>
              </a:spcAft>
              <a:buClr>
                <a:schemeClr val="accent1"/>
              </a:buClr>
              <a:buNone/>
            </a:pPr>
            <a:r>
              <a:rPr lang="en-US" sz="2400" b="1" dirty="0">
                <a:solidFill>
                  <a:schemeClr val="bg2"/>
                </a:solidFill>
              </a:rPr>
              <a:t>Some Potential Roadblocks</a:t>
            </a:r>
            <a:endParaRPr lang="en-US" sz="2400" b="1" dirty="0">
              <a:solidFill>
                <a:srgbClr val="1B2732"/>
              </a:solidFill>
            </a:endParaRPr>
          </a:p>
          <a:p>
            <a:pPr marL="182866" lvl="1" indent="-182866" defTabSz="707474">
              <a:lnSpc>
                <a:spcPct val="110000"/>
              </a:lnSpc>
              <a:spcAft>
                <a:spcPts val="1000"/>
              </a:spcAft>
              <a:buClr>
                <a:schemeClr val="accent1"/>
              </a:buClr>
              <a:buFont typeface="Arial" charset="0"/>
              <a:buChar char="•"/>
            </a:pPr>
            <a:r>
              <a:rPr lang="en-US" sz="2400" dirty="0"/>
              <a:t>Controlling space that should be Tribally driven</a:t>
            </a:r>
          </a:p>
          <a:p>
            <a:pPr marL="182866" indent="-182866" defTabSz="707474">
              <a:lnSpc>
                <a:spcPct val="110000"/>
              </a:lnSpc>
              <a:spcAft>
                <a:spcPts val="1000"/>
              </a:spcAft>
              <a:buFont typeface="Arial" charset="0"/>
              <a:buChar char="•"/>
            </a:pPr>
            <a:r>
              <a:rPr lang="en-US" sz="2400" dirty="0"/>
              <a:t>Well-intentioned help: Paternalism, the “savior complex” </a:t>
            </a:r>
          </a:p>
          <a:p>
            <a:pPr marL="182866" indent="-182866" defTabSz="707474">
              <a:lnSpc>
                <a:spcPct val="110000"/>
              </a:lnSpc>
              <a:spcAft>
                <a:spcPts val="1000"/>
              </a:spcAft>
              <a:buFont typeface="Arial" charset="0"/>
              <a:buChar char="•"/>
            </a:pPr>
            <a:r>
              <a:rPr lang="en-US" sz="2400" dirty="0"/>
              <a:t>Filtering health care through states and non-Tribal entities</a:t>
            </a:r>
          </a:p>
          <a:p>
            <a:pPr marL="182866" indent="-182866" defTabSz="707474">
              <a:lnSpc>
                <a:spcPct val="110000"/>
              </a:lnSpc>
              <a:spcAft>
                <a:spcPts val="1000"/>
              </a:spcAft>
              <a:buFont typeface="Arial" charset="0"/>
              <a:buChar char="•"/>
            </a:pPr>
            <a:r>
              <a:rPr lang="en-US" sz="2400" dirty="0"/>
              <a:t>Elevating Western, “evidenced-based practice” and deeming Tribal practices “alternative” or “other” </a:t>
            </a:r>
          </a:p>
          <a:p>
            <a:pPr marL="182866" indent="-182866" defTabSz="707474">
              <a:spcAft>
                <a:spcPts val="1000"/>
              </a:spcAft>
              <a:buFont typeface="Arial" charset="0"/>
              <a:buChar char="•"/>
            </a:pPr>
            <a:endParaRPr lang="en-US" dirty="0">
              <a:solidFill>
                <a:srgbClr val="1B2732"/>
              </a:solidFill>
            </a:endParaRPr>
          </a:p>
          <a:p>
            <a:pPr marL="0" indent="0" defTabSz="707474">
              <a:spcAft>
                <a:spcPts val="1000"/>
              </a:spcAft>
              <a:buNone/>
            </a:pPr>
            <a:endParaRPr lang="en-US" dirty="0">
              <a:solidFill>
                <a:srgbClr val="1B2732"/>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Honoring Tribal Sovereignty In Practice</a:t>
            </a:r>
          </a:p>
        </p:txBody>
      </p:sp>
      <p:sp>
        <p:nvSpPr>
          <p:cNvPr id="6" name="Slide Number Placeholder 5"/>
          <p:cNvSpPr>
            <a:spLocks noGrp="1"/>
          </p:cNvSpPr>
          <p:nvPr>
            <p:ph type="sldNum" sz="quarter" idx="4"/>
          </p:nvPr>
        </p:nvSpPr>
        <p:spPr/>
        <p:txBody>
          <a:bodyPr/>
          <a:lstStyle/>
          <a:p>
            <a:pPr defTabSz="457189"/>
            <a:fld id="{42782948-4DBE-204D-AB9E-B65E067054AE}" type="slidenum">
              <a:rPr lang="en-US">
                <a:solidFill>
                  <a:srgbClr val="373737"/>
                </a:solidFill>
              </a:rPr>
              <a:pPr defTabSz="457189"/>
              <a:t>10</a:t>
            </a:fld>
            <a:endParaRPr lang="en-US">
              <a:solidFill>
                <a:srgbClr val="373737"/>
              </a:solidFill>
            </a:endParaRPr>
          </a:p>
        </p:txBody>
      </p:sp>
      <p:sp>
        <p:nvSpPr>
          <p:cNvPr id="13" name="Footer Placeholder 12"/>
          <p:cNvSpPr>
            <a:spLocks noGrp="1"/>
          </p:cNvSpPr>
          <p:nvPr>
            <p:ph type="ftr" sz="quarter" idx="11"/>
          </p:nvPr>
        </p:nvSpPr>
        <p:spPr/>
        <p:txBody>
          <a:bodyPr/>
          <a:lstStyle/>
          <a:p>
            <a:pPr defTabSz="457189"/>
            <a:r>
              <a:rPr lang="en-US" dirty="0">
                <a:solidFill>
                  <a:srgbClr val="373737"/>
                </a:solidFill>
                <a:latin typeface="Arial" panose="020B0604020202020204" pitchFamily="34" charset="0"/>
                <a:cs typeface="Arial" panose="020B0604020202020204" pitchFamily="34" charset="0"/>
              </a:rPr>
              <a:t>The Foundation of Tribal Sovereignty</a:t>
            </a:r>
          </a:p>
        </p:txBody>
      </p:sp>
      <p:pic>
        <p:nvPicPr>
          <p:cNvPr id="2" name="Picture 1">
            <a:extLst>
              <a:ext uri="{FF2B5EF4-FFF2-40B4-BE49-F238E27FC236}">
                <a16:creationId xmlns:a16="http://schemas.microsoft.com/office/drawing/2014/main" id="{8BCB1B90-3EC4-01FA-90FD-9899738514B7}"/>
              </a:ext>
            </a:extLst>
          </p:cNvPr>
          <p:cNvPicPr>
            <a:picLocks noChangeAspect="1"/>
          </p:cNvPicPr>
          <p:nvPr/>
        </p:nvPicPr>
        <p:blipFill>
          <a:blip r:embed="rId3"/>
          <a:stretch>
            <a:fillRect/>
          </a:stretch>
        </p:blipFill>
        <p:spPr>
          <a:xfrm>
            <a:off x="5920100" y="1391478"/>
            <a:ext cx="2360543" cy="2360543"/>
          </a:xfrm>
          <a:prstGeom prst="rect">
            <a:avLst/>
          </a:prstGeom>
        </p:spPr>
      </p:pic>
    </p:spTree>
    <p:extLst>
      <p:ext uri="{BB962C8B-B14F-4D97-AF65-F5344CB8AC3E}">
        <p14:creationId xmlns:p14="http://schemas.microsoft.com/office/powerpoint/2010/main" val="104305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0" lang="en-US" sz="2400" b="1" i="0" u="none" strike="noStrike" kern="1200" cap="none" spc="0" normalizeH="0" baseline="0" noProof="0" dirty="0">
                <a:ln>
                  <a:noFill/>
                </a:ln>
                <a:solidFill>
                  <a:srgbClr val="373737"/>
                </a:solidFill>
                <a:effectLst/>
                <a:uLnTx/>
                <a:uFillTx/>
                <a:latin typeface="Arial" charset="0"/>
                <a:ea typeface="+mj-ea"/>
                <a:cs typeface="Arial" charset="0"/>
              </a:rPr>
              <a:t>Collaboration with Tribal Nations</a:t>
            </a:r>
            <a:endParaRPr lang="en-US" dirty="0"/>
          </a:p>
        </p:txBody>
      </p:sp>
      <p:sp>
        <p:nvSpPr>
          <p:cNvPr id="9" name="TextBox 8">
            <a:extLst>
              <a:ext uri="{FF2B5EF4-FFF2-40B4-BE49-F238E27FC236}">
                <a16:creationId xmlns:a16="http://schemas.microsoft.com/office/drawing/2014/main" id="{62287BDF-FCA7-ACE3-4080-C4590A91F34A}"/>
              </a:ext>
            </a:extLst>
          </p:cNvPr>
          <p:cNvSpPr txBox="1"/>
          <p:nvPr/>
        </p:nvSpPr>
        <p:spPr>
          <a:xfrm>
            <a:off x="374653" y="948340"/>
            <a:ext cx="8689834" cy="3611245"/>
          </a:xfrm>
          <a:prstGeom prst="rect">
            <a:avLst/>
          </a:prstGeom>
          <a:noFill/>
        </p:spPr>
        <p:txBody>
          <a:bodyPr wrap="square">
            <a:spAutoFit/>
          </a:bodyPr>
          <a:lstStyle/>
          <a:p>
            <a:pPr marL="0" marR="0" lvl="1" indent="0" algn="l" defTabSz="707474" rtl="0" eaLnBrk="1" fontAlgn="auto" latinLnBrk="0" hangingPunct="1">
              <a:lnSpc>
                <a:spcPct val="100000"/>
              </a:lnSpc>
              <a:spcBef>
                <a:spcPts val="0"/>
              </a:spcBef>
              <a:spcAft>
                <a:spcPts val="1000"/>
              </a:spcAft>
              <a:buClr>
                <a:srgbClr val="F2BF05"/>
              </a:buClr>
              <a:buSzTx/>
              <a:buFont typeface="Arial"/>
              <a:buNone/>
              <a:tabLst/>
              <a:defRPr/>
            </a:pPr>
            <a:r>
              <a:rPr kumimoji="0" lang="en-US" sz="2000" b="1" i="0" u="none" strike="noStrike" kern="1200" cap="none" spc="0" normalizeH="0" baseline="0" noProof="0" dirty="0">
                <a:ln>
                  <a:noFill/>
                </a:ln>
                <a:solidFill>
                  <a:srgbClr val="49A92F"/>
                </a:solidFill>
                <a:effectLst/>
                <a:uLnTx/>
                <a:uFillTx/>
                <a:latin typeface="Arial" panose="020B0604020202020204"/>
                <a:ea typeface="+mn-ea"/>
                <a:cs typeface="+mn-cs"/>
              </a:rPr>
              <a:t>Priorities</a:t>
            </a:r>
            <a:endParaRPr kumimoji="0" lang="en-US" sz="2000" b="1" i="0" u="none" strike="noStrike" kern="1200" cap="none" spc="0" normalizeH="0" baseline="0" noProof="0" dirty="0">
              <a:ln>
                <a:noFill/>
              </a:ln>
              <a:solidFill>
                <a:srgbClr val="1B2732"/>
              </a:solidFill>
              <a:effectLst/>
              <a:uLnTx/>
              <a:uFillTx/>
              <a:latin typeface="Arial" panose="020B0604020202020204"/>
              <a:ea typeface="+mn-ea"/>
              <a:cs typeface="+mn-cs"/>
            </a:endParaRPr>
          </a:p>
          <a:p>
            <a:pPr marL="182866" marR="0" lvl="1" indent="-182866" algn="l" defTabSz="707474" rtl="0" eaLnBrk="1" fontAlgn="auto" latinLnBrk="0" hangingPunct="1">
              <a:lnSpc>
                <a:spcPct val="150000"/>
              </a:lnSpc>
              <a:spcBef>
                <a:spcPts val="0"/>
              </a:spcBef>
              <a:spcAft>
                <a:spcPts val="1000"/>
              </a:spcAft>
              <a:buClr>
                <a:schemeClr val="accent1"/>
              </a:buClr>
              <a:buSzTx/>
              <a:buFont typeface="Arial"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Honor Tribes as sovereign nations in practices</a:t>
            </a:r>
          </a:p>
          <a:p>
            <a:pPr marL="182866" marR="0" lvl="0" indent="-182866" algn="l" defTabSz="707474" rtl="0" eaLnBrk="1" fontAlgn="auto" latinLnBrk="0" hangingPunct="1">
              <a:lnSpc>
                <a:spcPct val="150000"/>
              </a:lnSpc>
              <a:spcBef>
                <a:spcPts val="0"/>
              </a:spcBef>
              <a:spcAft>
                <a:spcPts val="1000"/>
              </a:spcAft>
              <a:buClr>
                <a:schemeClr val="accent1"/>
              </a:buClr>
              <a:buSzTx/>
              <a:buFont typeface="Arial"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Ensure Tribes are equal partners in all processes and stages</a:t>
            </a:r>
          </a:p>
          <a:p>
            <a:pPr marL="182866" marR="0" lvl="0" indent="-182866" algn="l" defTabSz="707474" rtl="0" eaLnBrk="1" fontAlgn="auto" latinLnBrk="0" hangingPunct="1">
              <a:lnSpc>
                <a:spcPct val="150000"/>
              </a:lnSpc>
              <a:spcBef>
                <a:spcPts val="0"/>
              </a:spcBef>
              <a:spcAft>
                <a:spcPts val="1000"/>
              </a:spcAft>
              <a:buClr>
                <a:schemeClr val="accent1"/>
              </a:buClr>
              <a:buSzTx/>
              <a:buFont typeface="Arial"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Pursue cultural humility, and only secondarily, cultural </a:t>
            </a:r>
            <a:r>
              <a:rPr lang="en-US" dirty="0">
                <a:latin typeface="Arial" panose="020B0604020202020204"/>
              </a:rPr>
              <a:t>competence</a:t>
            </a:r>
            <a:endParaRPr kumimoji="0" lang="en-US" b="0" i="0" u="none" strike="noStrike" kern="1200" cap="none" spc="0" normalizeH="0" baseline="0" noProof="0" dirty="0">
              <a:ln>
                <a:noFill/>
              </a:ln>
              <a:effectLst/>
              <a:uLnTx/>
              <a:uFillTx/>
              <a:latin typeface="Arial" panose="020B0604020202020204"/>
              <a:ea typeface="+mn-ea"/>
              <a:cs typeface="+mn-cs"/>
            </a:endParaRPr>
          </a:p>
          <a:p>
            <a:pPr marL="182866" marR="0" lvl="0" indent="-182866" algn="l" defTabSz="707474" rtl="0" eaLnBrk="1" fontAlgn="auto" latinLnBrk="0" hangingPunct="1">
              <a:lnSpc>
                <a:spcPct val="150000"/>
              </a:lnSpc>
              <a:spcBef>
                <a:spcPts val="0"/>
              </a:spcBef>
              <a:spcAft>
                <a:spcPts val="1000"/>
              </a:spcAft>
              <a:buClr>
                <a:schemeClr val="accent1"/>
              </a:buClr>
              <a:buSzTx/>
              <a:buFont typeface="Arial"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Focus on Tribal strengths and provide space to celebrate Tribes</a:t>
            </a:r>
          </a:p>
          <a:p>
            <a:pPr marL="633236" marR="0" lvl="1" indent="-182866" algn="l" defTabSz="707474" rtl="0" eaLnBrk="1" fontAlgn="auto" latinLnBrk="0" hangingPunct="1">
              <a:lnSpc>
                <a:spcPct val="150000"/>
              </a:lnSpc>
              <a:spcBef>
                <a:spcPts val="0"/>
              </a:spcBef>
              <a:spcAft>
                <a:spcPts val="1000"/>
              </a:spcAft>
              <a:buClrTx/>
              <a:buSzTx/>
              <a:buFont typeface="Arial"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What is good? What is powerful? What is protective?</a:t>
            </a:r>
          </a:p>
          <a:p>
            <a:pPr marL="633236" marR="0" lvl="1" indent="-182866" algn="l" defTabSz="707474" rtl="0" eaLnBrk="1" fontAlgn="auto" latinLnBrk="0" hangingPunct="1">
              <a:lnSpc>
                <a:spcPct val="150000"/>
              </a:lnSpc>
              <a:spcBef>
                <a:spcPts val="0"/>
              </a:spcBef>
              <a:spcAft>
                <a:spcPts val="1000"/>
              </a:spcAft>
              <a:buClrTx/>
              <a:buSzTx/>
              <a:buFont typeface="Arial" charset="0"/>
              <a:buChar char="•"/>
              <a:tabLst/>
              <a:defRPr/>
            </a:pPr>
            <a:r>
              <a:rPr kumimoji="0" lang="en-US" b="0" i="0" u="none" strike="noStrike" kern="1200" cap="none" spc="0" normalizeH="0" baseline="0" noProof="0" dirty="0">
                <a:ln>
                  <a:noFill/>
                </a:ln>
                <a:effectLst/>
                <a:uLnTx/>
                <a:uFillTx/>
                <a:latin typeface="Arial" panose="020B0604020202020204"/>
                <a:ea typeface="+mn-ea"/>
                <a:cs typeface="+mn-cs"/>
              </a:rPr>
              <a:t>Do not be afraid to ask: “What can I do? How can I best walk alongside you?”</a:t>
            </a:r>
          </a:p>
        </p:txBody>
      </p:sp>
      <p:sp>
        <p:nvSpPr>
          <p:cNvPr id="4" name="TextBox 3">
            <a:extLst>
              <a:ext uri="{FF2B5EF4-FFF2-40B4-BE49-F238E27FC236}">
                <a16:creationId xmlns:a16="http://schemas.microsoft.com/office/drawing/2014/main" id="{EDDDBA9F-3067-1903-5548-4914F1307A1E}"/>
              </a:ext>
            </a:extLst>
          </p:cNvPr>
          <p:cNvSpPr txBox="1"/>
          <p:nvPr/>
        </p:nvSpPr>
        <p:spPr>
          <a:xfrm>
            <a:off x="374653" y="4738977"/>
            <a:ext cx="76238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804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87"/>
          <p:cNvSpPr>
            <a:spLocks noEditPoints="1"/>
          </p:cNvSpPr>
          <p:nvPr/>
        </p:nvSpPr>
        <p:spPr bwMode="auto">
          <a:xfrm rot="13500000">
            <a:off x="2248164" y="3343120"/>
            <a:ext cx="741629" cy="744260"/>
          </a:xfrm>
          <a:custGeom>
            <a:avLst/>
            <a:gdLst>
              <a:gd name="T0" fmla="*/ 256 w 512"/>
              <a:gd name="T1" fmla="*/ 512 h 512"/>
              <a:gd name="T2" fmla="*/ 512 w 512"/>
              <a:gd name="T3" fmla="*/ 256 h 512"/>
              <a:gd name="T4" fmla="*/ 256 w 512"/>
              <a:gd name="T5" fmla="*/ 0 h 512"/>
              <a:gd name="T6" fmla="*/ 0 w 512"/>
              <a:gd name="T7" fmla="*/ 256 h 512"/>
              <a:gd name="T8" fmla="*/ 256 w 512"/>
              <a:gd name="T9" fmla="*/ 512 h 512"/>
              <a:gd name="T10" fmla="*/ 256 w 512"/>
              <a:gd name="T11" fmla="*/ 48 h 512"/>
              <a:gd name="T12" fmla="*/ 464 w 512"/>
              <a:gd name="T13" fmla="*/ 256 h 512"/>
              <a:gd name="T14" fmla="*/ 256 w 512"/>
              <a:gd name="T15" fmla="*/ 464 h 512"/>
              <a:gd name="T16" fmla="*/ 48 w 512"/>
              <a:gd name="T17" fmla="*/ 256 h 512"/>
              <a:gd name="T18" fmla="*/ 256 w 512"/>
              <a:gd name="T19" fmla="*/ 48 h 512"/>
              <a:gd name="T20" fmla="*/ 320 w 512"/>
              <a:gd name="T21" fmla="*/ 384 h 512"/>
              <a:gd name="T22" fmla="*/ 352 w 512"/>
              <a:gd name="T23" fmla="*/ 352 h 512"/>
              <a:gd name="T24" fmla="*/ 320 w 512"/>
              <a:gd name="T25" fmla="*/ 320 h 512"/>
              <a:gd name="T26" fmla="*/ 237 w 512"/>
              <a:gd name="T27" fmla="*/ 320 h 512"/>
              <a:gd name="T28" fmla="*/ 375 w 512"/>
              <a:gd name="T29" fmla="*/ 183 h 512"/>
              <a:gd name="T30" fmla="*/ 375 w 512"/>
              <a:gd name="T31" fmla="*/ 137 h 512"/>
              <a:gd name="T32" fmla="*/ 352 w 512"/>
              <a:gd name="T33" fmla="*/ 128 h 512"/>
              <a:gd name="T34" fmla="*/ 329 w 512"/>
              <a:gd name="T35" fmla="*/ 137 h 512"/>
              <a:gd name="T36" fmla="*/ 192 w 512"/>
              <a:gd name="T37" fmla="*/ 275 h 512"/>
              <a:gd name="T38" fmla="*/ 192 w 512"/>
              <a:gd name="T39" fmla="*/ 192 h 512"/>
              <a:gd name="T40" fmla="*/ 160 w 512"/>
              <a:gd name="T41" fmla="*/ 160 h 512"/>
              <a:gd name="T42" fmla="*/ 128 w 512"/>
              <a:gd name="T43" fmla="*/ 192 h 512"/>
              <a:gd name="T44" fmla="*/ 128 w 512"/>
              <a:gd name="T45" fmla="*/ 384 h 512"/>
              <a:gd name="T46" fmla="*/ 320 w 512"/>
              <a:gd name="T47" fmla="*/ 38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512"/>
                </a:moveTo>
                <a:cubicBezTo>
                  <a:pt x="397" y="512"/>
                  <a:pt x="512" y="397"/>
                  <a:pt x="512" y="256"/>
                </a:cubicBezTo>
                <a:cubicBezTo>
                  <a:pt x="512" y="115"/>
                  <a:pt x="397" y="0"/>
                  <a:pt x="256" y="0"/>
                </a:cubicBezTo>
                <a:cubicBezTo>
                  <a:pt x="115" y="0"/>
                  <a:pt x="0" y="115"/>
                  <a:pt x="0" y="256"/>
                </a:cubicBezTo>
                <a:cubicBezTo>
                  <a:pt x="0" y="397"/>
                  <a:pt x="115" y="512"/>
                  <a:pt x="256" y="512"/>
                </a:cubicBezTo>
                <a:close/>
                <a:moveTo>
                  <a:pt x="256" y="48"/>
                </a:moveTo>
                <a:cubicBezTo>
                  <a:pt x="371" y="48"/>
                  <a:pt x="464" y="141"/>
                  <a:pt x="464" y="256"/>
                </a:cubicBezTo>
                <a:cubicBezTo>
                  <a:pt x="464" y="371"/>
                  <a:pt x="371" y="464"/>
                  <a:pt x="256" y="464"/>
                </a:cubicBezTo>
                <a:cubicBezTo>
                  <a:pt x="141" y="464"/>
                  <a:pt x="48" y="371"/>
                  <a:pt x="48" y="256"/>
                </a:cubicBezTo>
                <a:cubicBezTo>
                  <a:pt x="48" y="141"/>
                  <a:pt x="141" y="48"/>
                  <a:pt x="256" y="48"/>
                </a:cubicBezTo>
                <a:close/>
                <a:moveTo>
                  <a:pt x="320" y="384"/>
                </a:moveTo>
                <a:cubicBezTo>
                  <a:pt x="338" y="384"/>
                  <a:pt x="352" y="370"/>
                  <a:pt x="352" y="352"/>
                </a:cubicBezTo>
                <a:cubicBezTo>
                  <a:pt x="352" y="334"/>
                  <a:pt x="338" y="320"/>
                  <a:pt x="320" y="320"/>
                </a:cubicBezTo>
                <a:cubicBezTo>
                  <a:pt x="237" y="320"/>
                  <a:pt x="237" y="320"/>
                  <a:pt x="237" y="320"/>
                </a:cubicBezTo>
                <a:cubicBezTo>
                  <a:pt x="375" y="183"/>
                  <a:pt x="375" y="183"/>
                  <a:pt x="375" y="183"/>
                </a:cubicBezTo>
                <a:cubicBezTo>
                  <a:pt x="387" y="170"/>
                  <a:pt x="387" y="150"/>
                  <a:pt x="375" y="137"/>
                </a:cubicBezTo>
                <a:cubicBezTo>
                  <a:pt x="368" y="131"/>
                  <a:pt x="360" y="128"/>
                  <a:pt x="352" y="128"/>
                </a:cubicBezTo>
                <a:cubicBezTo>
                  <a:pt x="344" y="128"/>
                  <a:pt x="336" y="131"/>
                  <a:pt x="329" y="137"/>
                </a:cubicBezTo>
                <a:cubicBezTo>
                  <a:pt x="192" y="275"/>
                  <a:pt x="192" y="275"/>
                  <a:pt x="192" y="275"/>
                </a:cubicBezTo>
                <a:cubicBezTo>
                  <a:pt x="192" y="192"/>
                  <a:pt x="192" y="192"/>
                  <a:pt x="192" y="192"/>
                </a:cubicBezTo>
                <a:cubicBezTo>
                  <a:pt x="192" y="174"/>
                  <a:pt x="178" y="160"/>
                  <a:pt x="160" y="160"/>
                </a:cubicBezTo>
                <a:cubicBezTo>
                  <a:pt x="142" y="160"/>
                  <a:pt x="128" y="174"/>
                  <a:pt x="128" y="192"/>
                </a:cubicBezTo>
                <a:cubicBezTo>
                  <a:pt x="128" y="384"/>
                  <a:pt x="128" y="384"/>
                  <a:pt x="128" y="384"/>
                </a:cubicBezTo>
                <a:lnTo>
                  <a:pt x="320" y="384"/>
                </a:lnTo>
                <a:close/>
              </a:path>
            </a:pathLst>
          </a:custGeom>
          <a:solidFill>
            <a:schemeClr val="bg1">
              <a:alpha val="15000"/>
            </a:schemeClr>
          </a:solidFill>
          <a:ln>
            <a:noFill/>
          </a:ln>
        </p:spPr>
        <p:txBody>
          <a:bodyPr vert="horz" wrap="square" lIns="90712" tIns="45356" rIns="90712" bIns="45356"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87" b="0" i="0" u="none" strike="noStrike" kern="1200" cap="none" spc="0" normalizeH="0" baseline="0" noProof="0">
              <a:ln>
                <a:noFill/>
              </a:ln>
              <a:solidFill>
                <a:srgbClr val="373737"/>
              </a:solidFill>
              <a:effectLst/>
              <a:uLnTx/>
              <a:uFillTx/>
              <a:latin typeface="Arial" panose="020B0604020202020204"/>
              <a:ea typeface="+mn-ea"/>
              <a:cs typeface="+mn-cs"/>
            </a:endParaRPr>
          </a:p>
        </p:txBody>
      </p:sp>
      <p:sp>
        <p:nvSpPr>
          <p:cNvPr id="4" name="Content Placeholder 3"/>
          <p:cNvSpPr>
            <a:spLocks noGrp="1"/>
          </p:cNvSpPr>
          <p:nvPr>
            <p:ph sz="quarter" idx="10"/>
          </p:nvPr>
        </p:nvSpPr>
        <p:spPr>
          <a:xfrm>
            <a:off x="364565" y="1309599"/>
            <a:ext cx="8550311" cy="3683949"/>
          </a:xfrm>
        </p:spPr>
        <p:txBody>
          <a:bodyPr/>
          <a:lstStyle/>
          <a:p>
            <a:r>
              <a:rPr lang="en-US" altLang="en-US" sz="2000" strike="sngStrike" dirty="0"/>
              <a:t>January 24, 2023 - Building Meaningful and Lasting Relationships with Tribal Communities</a:t>
            </a:r>
          </a:p>
          <a:p>
            <a:r>
              <a:rPr lang="en-US" altLang="en-US" sz="2000" strike="sngStrike" dirty="0"/>
              <a:t>February 21, 2023 - Cultural Humility</a:t>
            </a:r>
          </a:p>
          <a:p>
            <a:r>
              <a:rPr lang="en-US" altLang="en-US" sz="2000" strike="sngStrike" dirty="0"/>
              <a:t>March 21, 2023 - A Trauma-Informed Approach to Working with Tribes</a:t>
            </a:r>
          </a:p>
          <a:p>
            <a:r>
              <a:rPr lang="en-US" altLang="en-US" sz="2000" strike="sngStrike" dirty="0"/>
              <a:t>May 23, 2023 - Tribal and Indian Health Service Health Care Systems</a:t>
            </a:r>
          </a:p>
          <a:p>
            <a:r>
              <a:rPr lang="en-US" altLang="en-US" sz="2000" strike="sngStrike" dirty="0"/>
              <a:t>July 18, 2023 - Tribal Sovereignty</a:t>
            </a:r>
          </a:p>
          <a:p>
            <a:r>
              <a:rPr lang="en-US" altLang="en-US" sz="2000" dirty="0">
                <a:solidFill>
                  <a:schemeClr val="tx2"/>
                </a:solidFill>
              </a:rPr>
              <a:t>August 22, 2023 - Know Before You Go! Jurisdictional Considerations</a:t>
            </a:r>
          </a:p>
          <a:p>
            <a:endParaRPr lang="en-US" altLang="en-US" dirty="0"/>
          </a:p>
        </p:txBody>
      </p:sp>
      <p:sp>
        <p:nvSpPr>
          <p:cNvPr id="3" name="Title 2"/>
          <p:cNvSpPr>
            <a:spLocks noGrp="1"/>
          </p:cNvSpPr>
          <p:nvPr>
            <p:ph type="title"/>
          </p:nvPr>
        </p:nvSpPr>
        <p:spPr>
          <a:xfrm>
            <a:off x="364565" y="234126"/>
            <a:ext cx="8550311" cy="769921"/>
          </a:xfrm>
        </p:spPr>
        <p:txBody>
          <a:bodyPr anchor="t" anchorCtr="0"/>
          <a:lstStyle/>
          <a:p>
            <a:r>
              <a:rPr lang="en-US"/>
              <a:t>Collaborating with </a:t>
            </a:r>
            <a:r>
              <a:rPr lang="en-US" dirty="0"/>
              <a:t>Tribal Communities: </a:t>
            </a:r>
            <a:br>
              <a:rPr lang="en-US" dirty="0"/>
            </a:br>
            <a:r>
              <a:rPr lang="en-US" dirty="0"/>
              <a:t>A Webinar Series</a:t>
            </a:r>
          </a:p>
        </p:txBody>
      </p:sp>
      <p:sp>
        <p:nvSpPr>
          <p:cNvPr id="2" name="Footer Placeholder 1">
            <a:extLst>
              <a:ext uri="{FF2B5EF4-FFF2-40B4-BE49-F238E27FC236}">
                <a16:creationId xmlns:a16="http://schemas.microsoft.com/office/drawing/2014/main" id="{3F18A064-CA87-96C1-DF77-9CA37E428C30}"/>
              </a:ext>
            </a:extLst>
          </p:cNvPr>
          <p:cNvSpPr>
            <a:spLocks noGrp="1"/>
          </p:cNvSpPr>
          <p:nvPr>
            <p:ph type="ftr" sz="quarter" idx="11"/>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The Foundation of Tribal Sovereignty</a:t>
            </a:r>
          </a:p>
        </p:txBody>
      </p:sp>
      <p:sp>
        <p:nvSpPr>
          <p:cNvPr id="5" name="Slide Number Placeholder 4">
            <a:extLst>
              <a:ext uri="{FF2B5EF4-FFF2-40B4-BE49-F238E27FC236}">
                <a16:creationId xmlns:a16="http://schemas.microsoft.com/office/drawing/2014/main" id="{7659E5B4-575D-2A9C-CC5B-9CBA8051E6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a:ln>
                <a:noFill/>
              </a:ln>
              <a:solidFill>
                <a:srgbClr val="373737"/>
              </a:solidFill>
              <a:effectLst/>
              <a:uLnTx/>
              <a:uFillTx/>
              <a:latin typeface="Arial" charset="0"/>
              <a:cs typeface="Arial" charset="0"/>
            </a:endParaRPr>
          </a:p>
        </p:txBody>
      </p:sp>
    </p:spTree>
    <p:extLst>
      <p:ext uri="{BB962C8B-B14F-4D97-AF65-F5344CB8AC3E}">
        <p14:creationId xmlns:p14="http://schemas.microsoft.com/office/powerpoint/2010/main" val="31884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71103" y="2571750"/>
            <a:ext cx="2857128" cy="912642"/>
          </a:xfrm>
          <a:prstGeom prst="rect">
            <a:avLst/>
          </a:prstGeom>
        </p:spPr>
        <p:txBody>
          <a:bodyPr vert="horz" lIns="90712" tIns="45356" rIns="90712" bIns="45356" rtlCol="0" anchor="t">
            <a:noAutofit/>
          </a:bodyPr>
          <a:lstStyle>
            <a:lvl1pPr algn="l" defTabSz="914400" rtl="0" eaLnBrk="1" latinLnBrk="0" hangingPunct="1">
              <a:lnSpc>
                <a:spcPct val="100000"/>
              </a:lnSpc>
              <a:spcBef>
                <a:spcPct val="0"/>
              </a:spcBef>
              <a:buNone/>
              <a:defRPr sz="3000" b="1" i="0" kern="1200" baseline="0">
                <a:solidFill>
                  <a:schemeClr val="tx2"/>
                </a:solidFill>
                <a:latin typeface="Arial"/>
                <a:ea typeface="Open Sans Light" panose="020B0306030504020204" pitchFamily="34" charset="0"/>
                <a:cs typeface="Arial Narrow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3737"/>
                </a:solidFill>
                <a:effectLst/>
                <a:uLnTx/>
                <a:uFillTx/>
                <a:latin typeface="Arial" charset="0"/>
                <a:ea typeface="Arial" charset="0"/>
                <a:cs typeface="Arial" charset="0"/>
              </a:rPr>
              <a:t>Nathan Billy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3737"/>
                </a:solidFill>
                <a:effectLst/>
                <a:uLnTx/>
                <a:uFillTx/>
                <a:latin typeface="Arial" charset="0"/>
                <a:ea typeface="Arial" charset="0"/>
                <a:cs typeface="Arial" charset="0"/>
              </a:rPr>
              <a:t>National Indian Health Board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3737"/>
                </a:solidFill>
                <a:effectLst/>
                <a:uLnTx/>
                <a:uFillTx/>
                <a:latin typeface="Arial" charset="0"/>
                <a:ea typeface="Arial" charset="0"/>
                <a:cs typeface="Arial" charset="0"/>
                <a:hlinkClick r:id="rId3"/>
              </a:rPr>
              <a:t>nbilly@nihb.org</a:t>
            </a:r>
            <a:endParaRPr kumimoji="0" lang="en-US" sz="1400" b="0" i="0" u="none" strike="noStrike" kern="1200" cap="none" spc="0" normalizeH="0" baseline="0" noProof="0" dirty="0">
              <a:ln>
                <a:noFill/>
              </a:ln>
              <a:solidFill>
                <a:srgbClr val="373737"/>
              </a:solidFill>
              <a:effectLst/>
              <a:uLnTx/>
              <a:uFillTx/>
              <a:latin typeface="Arial" charset="0"/>
              <a:ea typeface="Arial" charset="0"/>
              <a:cs typeface="Arial" charset="0"/>
            </a:endParaRPr>
          </a:p>
          <a:p>
            <a:pPr marL="0" marR="0" lvl="0" indent="0" algn="l" defTabSz="914378" rtl="0" eaLnBrk="1" fontAlgn="auto" latinLnBrk="0" hangingPunct="1">
              <a:lnSpc>
                <a:spcPct val="100000"/>
              </a:lnSpc>
              <a:spcBef>
                <a:spcPct val="0"/>
              </a:spcBef>
              <a:spcAft>
                <a:spcPts val="0"/>
              </a:spcAft>
              <a:buClrTx/>
              <a:buSzTx/>
              <a:buFontTx/>
              <a:buNone/>
              <a:tabLst/>
              <a:defRPr/>
            </a:pPr>
            <a:endParaRPr kumimoji="0" lang="en-US" sz="1389" b="0" i="0" u="none" strike="noStrike" kern="1200" cap="none" spc="0" normalizeH="0" baseline="0" noProof="0" dirty="0">
              <a:ln>
                <a:noFill/>
              </a:ln>
              <a:solidFill>
                <a:srgbClr val="373737"/>
              </a:solidFill>
              <a:effectLst/>
              <a:uLnTx/>
              <a:uFillTx/>
              <a:latin typeface="Arial" charset="0"/>
              <a:ea typeface="Arial" charset="0"/>
              <a:cs typeface="Arial" charset="0"/>
            </a:endParaRPr>
          </a:p>
        </p:txBody>
      </p:sp>
      <p:sp>
        <p:nvSpPr>
          <p:cNvPr id="17" name="Text Placeholder 5"/>
          <p:cNvSpPr txBox="1">
            <a:spLocks/>
          </p:cNvSpPr>
          <p:nvPr/>
        </p:nvSpPr>
        <p:spPr>
          <a:xfrm>
            <a:off x="371103" y="1414816"/>
            <a:ext cx="6288977" cy="48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 typeface="Arial"/>
              <a:buNone/>
              <a:tabLst/>
              <a:defRPr/>
            </a:pPr>
            <a:r>
              <a:rPr kumimoji="0" lang="en-US" sz="2700" i="0" u="none" strike="noStrike" kern="1200" cap="none" spc="0" normalizeH="0" baseline="0" noProof="0" dirty="0">
                <a:ln>
                  <a:noFill/>
                </a:ln>
                <a:solidFill>
                  <a:srgbClr val="373737"/>
                </a:solidFill>
                <a:effectLst/>
                <a:uLnTx/>
                <a:uFillTx/>
                <a:latin typeface="Arial" panose="020B0604020202020204"/>
                <a:ea typeface="+mn-ea"/>
                <a:cs typeface="Arial" charset="0"/>
              </a:rPr>
              <a:t>Yakoke! </a:t>
            </a:r>
            <a:r>
              <a:rPr kumimoji="0" lang="en-US" sz="2700" b="1" i="0" u="none" strike="noStrike" kern="1200" cap="none" spc="0" normalizeH="0" baseline="0" noProof="0" dirty="0">
                <a:ln>
                  <a:noFill/>
                </a:ln>
                <a:solidFill>
                  <a:srgbClr val="373737"/>
                </a:solidFill>
                <a:effectLst/>
                <a:uLnTx/>
                <a:uFillTx/>
                <a:latin typeface="arial" charset="0"/>
                <a:ea typeface="+mn-ea"/>
                <a:cs typeface="Arial" charset="0"/>
              </a:rPr>
              <a:t>Thank you!</a:t>
            </a:r>
          </a:p>
        </p:txBody>
      </p:sp>
      <p:cxnSp>
        <p:nvCxnSpPr>
          <p:cNvPr id="26" name="Straight Connector 25"/>
          <p:cNvCxnSpPr/>
          <p:nvPr/>
        </p:nvCxnSpPr>
        <p:spPr>
          <a:xfrm>
            <a:off x="466087" y="2457727"/>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A2830764-11EB-11CC-C373-DB52433AC905}"/>
              </a:ext>
            </a:extLst>
          </p:cNvPr>
          <p:cNvSpPr txBox="1"/>
          <p:nvPr/>
        </p:nvSpPr>
        <p:spPr>
          <a:xfrm>
            <a:off x="5064270" y="3084283"/>
            <a:ext cx="3708628" cy="400110"/>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73737"/>
                </a:solidFill>
                <a:effectLst/>
                <a:uLnTx/>
                <a:uFillTx/>
                <a:latin typeface="Arial" panose="020B0604020202020204"/>
                <a:ea typeface="+mn-ea"/>
                <a:cs typeface="Arial" charset="0"/>
              </a:rPr>
              <a:t>Subscribe to the </a:t>
            </a:r>
            <a:r>
              <a:rPr kumimoji="0" lang="en-US" sz="2000" b="0" i="1" u="none" strike="noStrike" kern="1200" cap="none" spc="0" normalizeH="0" baseline="0" noProof="0" dirty="0">
                <a:ln>
                  <a:noFill/>
                </a:ln>
                <a:solidFill>
                  <a:srgbClr val="0065A4"/>
                </a:solidFill>
                <a:effectLst/>
                <a:uLnTx/>
                <a:uFillTx/>
                <a:latin typeface="Arial" panose="020B0604020202020204"/>
                <a:ea typeface="+mn-ea"/>
                <a:cs typeface="Arial" charset="0"/>
              </a:rPr>
              <a:t>Weekly Spark</a:t>
            </a:r>
          </a:p>
        </p:txBody>
      </p:sp>
      <p:sp>
        <p:nvSpPr>
          <p:cNvPr id="5" name="TextBox 4">
            <a:extLst>
              <a:ext uri="{FF2B5EF4-FFF2-40B4-BE49-F238E27FC236}">
                <a16:creationId xmlns:a16="http://schemas.microsoft.com/office/drawing/2014/main" id="{EDE6C62D-FED4-4555-F8B0-C8207B4EF83F}"/>
              </a:ext>
            </a:extLst>
          </p:cNvPr>
          <p:cNvSpPr txBox="1"/>
          <p:nvPr/>
        </p:nvSpPr>
        <p:spPr>
          <a:xfrm>
            <a:off x="5064270" y="3438381"/>
            <a:ext cx="3708628" cy="738664"/>
          </a:xfrm>
          <a:prstGeom prst="rect">
            <a:avLst/>
          </a:prstGeom>
          <a:noFill/>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73737"/>
                </a:solidFill>
                <a:effectLst/>
                <a:uLnTx/>
                <a:uFillTx/>
                <a:latin typeface="Arial" panose="020B0604020202020204"/>
                <a:ea typeface="+mn-ea"/>
                <a:cs typeface="Arial" charset="0"/>
              </a:rPr>
              <a:t>Sign up to receive the latest news, research, and announcements from SPRC delivered to your inbox.</a:t>
            </a:r>
          </a:p>
        </p:txBody>
      </p:sp>
      <p:pic>
        <p:nvPicPr>
          <p:cNvPr id="6" name="Picture 5" descr="Qr code&#10;&#10;Description automatically generated">
            <a:extLst>
              <a:ext uri="{FF2B5EF4-FFF2-40B4-BE49-F238E27FC236}">
                <a16:creationId xmlns:a16="http://schemas.microsoft.com/office/drawing/2014/main" id="{AC1220EB-7A89-779F-98FE-FB132CD259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840" y="679688"/>
            <a:ext cx="2445488" cy="2445488"/>
          </a:xfrm>
          <a:prstGeom prst="rect">
            <a:avLst/>
          </a:prstGeom>
        </p:spPr>
      </p:pic>
    </p:spTree>
    <p:extLst>
      <p:ext uri="{BB962C8B-B14F-4D97-AF65-F5344CB8AC3E}">
        <p14:creationId xmlns:p14="http://schemas.microsoft.com/office/powerpoint/2010/main" val="11266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72" y="1563557"/>
            <a:ext cx="1488621" cy="762591"/>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032" y="2684836"/>
            <a:ext cx="1566021" cy="384793"/>
          </a:xfrm>
          <a:prstGeom prst="rect">
            <a:avLst/>
          </a:prstGeom>
        </p:spPr>
      </p:pic>
      <p:cxnSp>
        <p:nvCxnSpPr>
          <p:cNvPr id="3" name="Straight Connector 2"/>
          <p:cNvCxnSpPr/>
          <p:nvPr/>
        </p:nvCxnSpPr>
        <p:spPr>
          <a:xfrm>
            <a:off x="3090115" y="1442672"/>
            <a:ext cx="0" cy="1923327"/>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3557712" y="1498298"/>
            <a:ext cx="4670500" cy="2004859"/>
          </a:xfrm>
        </p:spPr>
        <p:txBody>
          <a:bodyPr vert="horz" lIns="91440" tIns="45720" rIns="91440" bIns="45720" rtlCol="0" anchor="t">
            <a:noAutofit/>
          </a:bodyPr>
          <a:lstStyle/>
          <a:p>
            <a:pPr>
              <a:defRPr/>
            </a:pPr>
            <a:r>
              <a:rPr lang="en-US" sz="1200" dirty="0">
                <a:latin typeface="Arial" panose="020B0604020202020204" pitchFamily="34" charset="0"/>
                <a:cs typeface="Arial" panose="020B0604020202020204" pitchFamily="34" charset="0"/>
              </a:rPr>
              <a:t>The Suicide Prevention Resource Center at the University of Oklahoma Health Sciences Center is supported by a grant from the U.S. Department of Health and Human Services (HHS), Substance Abuse and Mental Health Services Administration (SAMHSA), Center for Mental Health Services (CMHS), under Grant No. 1H79SM083028.  </a:t>
            </a:r>
          </a:p>
          <a:p>
            <a:pPr>
              <a:defRPr/>
            </a:pPr>
            <a:r>
              <a:rPr lang="en-US" sz="1200" dirty="0">
                <a:latin typeface="Arial" panose="020B0604020202020204" pitchFamily="34" charset="0"/>
                <a:cs typeface="Arial" panose="020B0604020202020204" pitchFamily="34" charset="0"/>
              </a:rPr>
              <a:t>The views, opinions, and content expressed in this product do not necessarily reflect the views, opinions, or policies of CMHS, SAMHSA, or HHS.</a:t>
            </a:r>
          </a:p>
          <a:p>
            <a:pPr>
              <a:spcBef>
                <a:spcPts val="992"/>
              </a:spcBef>
              <a:spcAft>
                <a:spcPts val="0"/>
              </a:spcAft>
              <a:defRPr/>
            </a:pPr>
            <a:endParaRPr lang="en-US" dirty="0"/>
          </a:p>
        </p:txBody>
      </p:sp>
      <p:sp>
        <p:nvSpPr>
          <p:cNvPr id="4" name="Title 3"/>
          <p:cNvSpPr>
            <a:spLocks noGrp="1"/>
          </p:cNvSpPr>
          <p:nvPr>
            <p:ph type="title"/>
          </p:nvPr>
        </p:nvSpPr>
        <p:spPr/>
        <p:txBody>
          <a:bodyPr/>
          <a:lstStyle/>
          <a:p>
            <a:r>
              <a:rPr lang="en-US" dirty="0"/>
              <a:t>Funding and Disclaimer</a:t>
            </a:r>
          </a:p>
        </p:txBody>
      </p:sp>
      <p:sp>
        <p:nvSpPr>
          <p:cNvPr id="7" name="Slide Number Placeholder 6"/>
          <p:cNvSpPr>
            <a:spLocks noGrp="1"/>
          </p:cNvSpPr>
          <p:nvPr>
            <p:ph type="sldNum" sz="quarter" idx="4"/>
          </p:nvPr>
        </p:nvSpPr>
        <p:spPr/>
        <p:txBody>
          <a:bodyPr/>
          <a:lstStyle/>
          <a:p>
            <a:fld id="{42782948-4DBE-204D-AB9E-B65E067054AE}" type="slidenum">
              <a:rPr lang="en-US" smtClean="0"/>
              <a:pPr/>
              <a:t>2</a:t>
            </a:fld>
            <a:endParaRPr lang="en-US"/>
          </a:p>
        </p:txBody>
      </p:sp>
      <p:sp>
        <p:nvSpPr>
          <p:cNvPr id="9" name="Footer Placeholder 8"/>
          <p:cNvSpPr>
            <a:spLocks noGrp="1"/>
          </p:cNvSpPr>
          <p:nvPr>
            <p:ph type="ftr" sz="quarter" idx="11"/>
          </p:nvPr>
        </p:nvSpPr>
        <p:spPr>
          <a:xfrm>
            <a:off x="5519866" y="4778103"/>
            <a:ext cx="3086100" cy="217597"/>
          </a:xfrm>
        </p:spPr>
        <p:txBody>
          <a:bodyPr/>
          <a:lstStyle/>
          <a:p>
            <a:r>
              <a:rPr lang="en-US" dirty="0">
                <a:latin typeface="Arial" panose="020B0604020202020204" pitchFamily="34" charset="0"/>
                <a:cs typeface="Arial" panose="020B0604020202020204" pitchFamily="34" charset="0"/>
              </a:rPr>
              <a:t>The Foundation of Tribal Sovereignty</a:t>
            </a:r>
          </a:p>
        </p:txBody>
      </p:sp>
    </p:spTree>
    <p:extLst>
      <p:ext uri="{BB962C8B-B14F-4D97-AF65-F5344CB8AC3E}">
        <p14:creationId xmlns:p14="http://schemas.microsoft.com/office/powerpoint/2010/main" val="10126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1" i="0" u="none" strike="noStrike" kern="1200" cap="none" spc="0" normalizeH="0" baseline="0" noProof="0" smtClean="0">
                <a:ln>
                  <a:noFill/>
                </a:ln>
                <a:solidFill>
                  <a:srgbClr val="373737"/>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1200" cap="none" spc="0" normalizeH="0" baseline="0" noProof="0" dirty="0">
              <a:ln>
                <a:noFill/>
              </a:ln>
              <a:solidFill>
                <a:srgbClr val="373737"/>
              </a:solidFill>
              <a:effectLst/>
              <a:uLnTx/>
              <a:uFillTx/>
              <a:latin typeface="Arial" charset="0"/>
              <a:cs typeface="Arial" charset="0"/>
            </a:endParaRPr>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Suicide Prevention Resource Center (SPRC) is the only federally funded resource center devoted to advancing the implementation of the </a:t>
            </a:r>
            <a:r>
              <a:rPr lang="en-US" sz="1600" i="1" dirty="0">
                <a:effectLst/>
                <a:latin typeface="Arial" panose="020B0604020202020204" pitchFamily="34" charset="0"/>
                <a:ea typeface="Calibri" panose="020F0502020204030204" pitchFamily="34" charset="0"/>
                <a:cs typeface="Arial" panose="020B0604020202020204" pitchFamily="34" charset="0"/>
              </a:rPr>
              <a:t>National Strategy for Suicide Prevention</a:t>
            </a:r>
            <a:r>
              <a:rPr lang="en-US" sz="1600" dirty="0">
                <a:effectLst/>
                <a:latin typeface="Arial" panose="020B0604020202020204" pitchFamily="34" charset="0"/>
                <a:ea typeface="Calibri" panose="020F0502020204030204" pitchFamily="34" charset="0"/>
                <a:cs typeface="Arial" panose="020B0604020202020204" pitchFamily="34" charset="0"/>
              </a:rPr>
              <a:t>. SPRC is supported through a grant from the U.S. Department of Health and Human Services' Substance Abuse and Mental Health Services Administration (SAMHSA).</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SPRC builds capacity and infrastructure for effective suicide prevention through consultation, training, and resources for state, tribal, health/behavioral health, and community systems; professionals and professional education programs; and national public and private partners.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About SPRC</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a:xfrm>
            <a:off x="5454596" y="4778104"/>
            <a:ext cx="3156668" cy="21544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73737"/>
                </a:solidFill>
                <a:effectLst/>
                <a:uLnTx/>
                <a:uFillTx/>
                <a:latin typeface="Arial" panose="020B0604020202020204" pitchFamily="34" charset="0"/>
                <a:cs typeface="Arial" panose="020B0604020202020204" pitchFamily="34" charset="0"/>
              </a:rPr>
              <a:t>The Foundation of Tribal Sovereignty</a:t>
            </a:r>
          </a:p>
        </p:txBody>
      </p:sp>
    </p:spTree>
    <p:extLst>
      <p:ext uri="{BB962C8B-B14F-4D97-AF65-F5344CB8AC3E}">
        <p14:creationId xmlns:p14="http://schemas.microsoft.com/office/powerpoint/2010/main" val="288377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6A97F5-F9DC-4B9E-8BB4-D1853E4360B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3" name="Content Placeholder 2">
            <a:extLst>
              <a:ext uri="{FF2B5EF4-FFF2-40B4-BE49-F238E27FC236}">
                <a16:creationId xmlns:a16="http://schemas.microsoft.com/office/drawing/2014/main" id="{ACAC57CF-B921-4109-B459-2E662C05F858}"/>
              </a:ext>
            </a:extLst>
          </p:cNvPr>
          <p:cNvSpPr>
            <a:spLocks noGrp="1"/>
          </p:cNvSpPr>
          <p:nvPr>
            <p:ph sz="quarter" idx="10"/>
          </p:nvPr>
        </p:nvSpPr>
        <p:spPr/>
        <p:txBody>
          <a:bodyPr/>
          <a:lstStyle/>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acknowledge that the land that now makes up the United States of America was the traditional home, hunting ground, trade exchange point, and migration route of more than 574 American Indian and Alaska Native federally recognized tribes and many more tribal nations that are not federally recognized or no longer exist.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recognize the cruel legacy of slavery and colonialism in our nation and acknowledge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the people whose labor was exploited for generations to help establish the economy of the United States. </a:t>
            </a:r>
          </a:p>
          <a:p>
            <a:pPr marL="0" marR="0">
              <a:lnSpc>
                <a:spcPct val="107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We honor indigenous, enslaved, and immigrant peoples’ resilience, labor, and stewardship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of the land and commit to creating a future founded on respect, justice, and inclusion for all people as we work to heal the deepest generational wounds.</a:t>
            </a:r>
          </a:p>
          <a:p>
            <a:endParaRPr lang="en-US" dirty="0"/>
          </a:p>
        </p:txBody>
      </p:sp>
      <p:sp>
        <p:nvSpPr>
          <p:cNvPr id="4" name="Title 3">
            <a:extLst>
              <a:ext uri="{FF2B5EF4-FFF2-40B4-BE49-F238E27FC236}">
                <a16:creationId xmlns:a16="http://schemas.microsoft.com/office/drawing/2014/main" id="{D4C789EF-4FAE-4BA5-A658-88516862E052}"/>
              </a:ext>
            </a:extLst>
          </p:cNvPr>
          <p:cNvSpPr>
            <a:spLocks noGrp="1"/>
          </p:cNvSpPr>
          <p:nvPr>
            <p:ph type="title"/>
          </p:nvPr>
        </p:nvSpPr>
        <p:spPr/>
        <p:txBody>
          <a:bodyPr/>
          <a:lstStyle/>
          <a:p>
            <a:r>
              <a:rPr lang="en-US" dirty="0"/>
              <a:t>Land Acknowledgement</a:t>
            </a:r>
          </a:p>
        </p:txBody>
      </p:sp>
      <p:sp>
        <p:nvSpPr>
          <p:cNvPr id="5" name="Footer Placeholder 4">
            <a:extLst>
              <a:ext uri="{FF2B5EF4-FFF2-40B4-BE49-F238E27FC236}">
                <a16:creationId xmlns:a16="http://schemas.microsoft.com/office/drawing/2014/main" id="{FA707F74-2616-425D-8CC0-5B14B516A2CE}"/>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The Foundation of Tribal Sovereignty</a:t>
            </a:r>
          </a:p>
        </p:txBody>
      </p:sp>
    </p:spTree>
    <p:extLst>
      <p:ext uri="{BB962C8B-B14F-4D97-AF65-F5344CB8AC3E}">
        <p14:creationId xmlns:p14="http://schemas.microsoft.com/office/powerpoint/2010/main" val="198247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5338486" y="768275"/>
            <a:ext cx="177751" cy="165055"/>
          </a:xfrm>
          <a:prstGeom prst="rightArrow">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6" name="Group 25"/>
          <p:cNvGrpSpPr>
            <a:grpSpLocks noChangeAspect="1"/>
          </p:cNvGrpSpPr>
          <p:nvPr/>
        </p:nvGrpSpPr>
        <p:grpSpPr>
          <a:xfrm>
            <a:off x="493487" y="2273005"/>
            <a:ext cx="1033293" cy="1033293"/>
            <a:chOff x="6176684" y="889766"/>
            <a:chExt cx="302558" cy="302558"/>
          </a:xfrm>
        </p:grpSpPr>
        <p:sp>
          <p:nvSpPr>
            <p:cNvPr id="27" name="Oval 26"/>
            <p:cNvSpPr/>
            <p:nvPr/>
          </p:nvSpPr>
          <p:spPr>
            <a:xfrm>
              <a:off x="6176684" y="889766"/>
              <a:ext cx="302558" cy="302558"/>
            </a:xfrm>
            <a:prstGeom prst="ellipse">
              <a:avLst/>
            </a:prstGeom>
            <a:noFill/>
            <a:ln w="76200">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ight Arrow 28"/>
            <p:cNvSpPr/>
            <p:nvPr/>
          </p:nvSpPr>
          <p:spPr>
            <a:xfrm>
              <a:off x="6250641" y="956302"/>
              <a:ext cx="177750" cy="165054"/>
            </a:xfrm>
            <a:prstGeom prst="rightArrow">
              <a:avLst/>
            </a:prstGeom>
            <a:solidFill>
              <a:schemeClr val="accent2"/>
            </a:solid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5" name="Content Placeholder 4"/>
          <p:cNvSpPr>
            <a:spLocks noGrp="1"/>
          </p:cNvSpPr>
          <p:nvPr>
            <p:ph sz="quarter" idx="10"/>
          </p:nvPr>
        </p:nvSpPr>
        <p:spPr>
          <a:xfrm>
            <a:off x="2036810" y="1842249"/>
            <a:ext cx="6958853" cy="1879667"/>
          </a:xfrm>
        </p:spPr>
        <p:txBody>
          <a:bodyPr>
            <a:noAutofit/>
          </a:bodyPr>
          <a:lstStyle/>
          <a:p>
            <a:pPr marL="274306" indent="-274306" defTabSz="317464">
              <a:spcAft>
                <a:spcPts val="800"/>
              </a:spcAft>
              <a:buFont typeface="Arial" charset="0"/>
              <a:buChar char="•"/>
            </a:pPr>
            <a:r>
              <a:rPr lang="en-US" sz="2400" dirty="0">
                <a:latin typeface="Arial" panose="020B0604020202020204" pitchFamily="34" charset="0"/>
                <a:cs typeface="Arial" panose="020B0604020202020204" pitchFamily="34" charset="0"/>
              </a:rPr>
              <a:t>Colonization, </a:t>
            </a:r>
            <a:r>
              <a:rPr lang="en-US" sz="2400" dirty="0"/>
              <a:t>h</a:t>
            </a:r>
            <a:r>
              <a:rPr lang="en-US" sz="2400" dirty="0">
                <a:latin typeface="Arial" panose="020B0604020202020204" pitchFamily="34" charset="0"/>
                <a:cs typeface="Arial" panose="020B0604020202020204" pitchFamily="34" charset="0"/>
              </a:rPr>
              <a:t>istorical </a:t>
            </a:r>
            <a:r>
              <a:rPr lang="en-US" sz="2400" dirty="0"/>
              <a:t>t</a:t>
            </a:r>
            <a:r>
              <a:rPr lang="en-US" sz="2400" dirty="0">
                <a:latin typeface="Arial" panose="020B0604020202020204" pitchFamily="34" charset="0"/>
                <a:cs typeface="Arial" panose="020B0604020202020204" pitchFamily="34" charset="0"/>
              </a:rPr>
              <a:t>rauma, and the establishment of </a:t>
            </a:r>
            <a:r>
              <a:rPr lang="en-US" sz="2400" dirty="0"/>
              <a:t>T</a:t>
            </a:r>
            <a:r>
              <a:rPr lang="en-US" sz="2400" dirty="0">
                <a:latin typeface="Arial" panose="020B0604020202020204" pitchFamily="34" charset="0"/>
                <a:cs typeface="Arial" panose="020B0604020202020204" pitchFamily="34" charset="0"/>
              </a:rPr>
              <a:t>ribal sovereignty</a:t>
            </a:r>
          </a:p>
          <a:p>
            <a:pPr marL="274306" indent="-274306" defTabSz="317464">
              <a:spcAft>
                <a:spcPts val="800"/>
              </a:spcAft>
              <a:buFont typeface="Arial" charset="0"/>
              <a:buChar char="•"/>
            </a:pPr>
            <a:r>
              <a:rPr lang="en-US" sz="2400" dirty="0"/>
              <a:t>Implications of Tribal sovereignty</a:t>
            </a:r>
            <a:endParaRPr lang="en-US" sz="2400" dirty="0">
              <a:latin typeface="Arial" panose="020B0604020202020204" pitchFamily="34" charset="0"/>
              <a:cs typeface="Arial" panose="020B0604020202020204" pitchFamily="34" charset="0"/>
            </a:endParaRPr>
          </a:p>
          <a:p>
            <a:pPr marL="274306" indent="-274306" defTabSz="317464">
              <a:spcAft>
                <a:spcPts val="800"/>
              </a:spcAft>
              <a:buFont typeface="Arial" charset="0"/>
              <a:buChar char="•"/>
            </a:pPr>
            <a:r>
              <a:rPr lang="en-US" sz="2400" dirty="0">
                <a:latin typeface="Arial" panose="020B0604020202020204" pitchFamily="34" charset="0"/>
                <a:cs typeface="Arial" panose="020B0604020202020204" pitchFamily="34" charset="0"/>
              </a:rPr>
              <a:t>Honoring </a:t>
            </a:r>
            <a:r>
              <a:rPr lang="en-US" sz="2400" dirty="0"/>
              <a:t>T</a:t>
            </a:r>
            <a:r>
              <a:rPr lang="en-US" sz="2400" dirty="0">
                <a:latin typeface="Arial" panose="020B0604020202020204" pitchFamily="34" charset="0"/>
                <a:cs typeface="Arial" panose="020B0604020202020204" pitchFamily="34" charset="0"/>
              </a:rPr>
              <a:t>ribal </a:t>
            </a:r>
            <a:r>
              <a:rPr lang="en-US" sz="2400" dirty="0"/>
              <a:t>s</a:t>
            </a:r>
            <a:r>
              <a:rPr lang="en-US" sz="2400" dirty="0">
                <a:latin typeface="Arial" panose="020B0604020202020204" pitchFamily="34" charset="0"/>
                <a:cs typeface="Arial" panose="020B0604020202020204" pitchFamily="34" charset="0"/>
              </a:rPr>
              <a:t>overeignty in practice</a:t>
            </a:r>
            <a:endParaRPr lang="en-US" sz="2400" dirty="0">
              <a:latin typeface="Arial" panose="020B0604020202020204" pitchFamily="34" charset="0"/>
              <a:ea typeface="Open Sans Light" panose="020B0306030504020204" pitchFamily="34" charset="0"/>
              <a:cs typeface="Arial" panose="020B0604020202020204" pitchFamily="34" charset="0"/>
            </a:endParaRPr>
          </a:p>
        </p:txBody>
      </p:sp>
      <p:sp>
        <p:nvSpPr>
          <p:cNvPr id="7" name="Slide Number Placeholder 6"/>
          <p:cNvSpPr>
            <a:spLocks noGrp="1"/>
          </p:cNvSpPr>
          <p:nvPr>
            <p:ph type="sldNum" sz="quarter" idx="4"/>
          </p:nvPr>
        </p:nvSpPr>
        <p:spPr/>
        <p:txBody>
          <a:bodyPr/>
          <a:lstStyle/>
          <a:p>
            <a:fld id="{42782948-4DBE-204D-AB9E-B65E067054AE}" type="slidenum">
              <a:rPr lang="en-US" smtClean="0"/>
              <a:pPr/>
              <a:t>5</a:t>
            </a:fld>
            <a:endParaRPr lang="en-US"/>
          </a:p>
        </p:txBody>
      </p:sp>
      <p:sp>
        <p:nvSpPr>
          <p:cNvPr id="9" name="Footer Placeholder 8"/>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The Foundation of Tribal Sovereignty</a:t>
            </a:r>
          </a:p>
        </p:txBody>
      </p:sp>
      <p:sp>
        <p:nvSpPr>
          <p:cNvPr id="3" name="Title 2">
            <a:extLst>
              <a:ext uri="{FF2B5EF4-FFF2-40B4-BE49-F238E27FC236}">
                <a16:creationId xmlns:a16="http://schemas.microsoft.com/office/drawing/2014/main" id="{3FFEBBB2-92D5-40AF-9523-FD16D2E3EAF8}"/>
              </a:ext>
            </a:extLst>
          </p:cNvPr>
          <p:cNvSpPr txBox="1">
            <a:spLocks/>
          </p:cNvSpPr>
          <p:nvPr/>
        </p:nvSpPr>
        <p:spPr>
          <a:xfrm>
            <a:off x="374651" y="334288"/>
            <a:ext cx="6366119" cy="461665"/>
          </a:xfrm>
          <a:prstGeom prst="rect">
            <a:avLst/>
          </a:prstGeom>
        </p:spPr>
        <p:txBody>
          <a:bodyPr vert="horz" wrap="none" lIns="91440" tIns="45720" rIns="91440" bIns="45720" rtlCol="0" anchor="t" anchorCtr="0">
            <a:noAutofit/>
          </a:bodyPr>
          <a:lstStyle>
            <a:lvl1pPr algn="l" defTabSz="453542" rtl="0" eaLnBrk="1" latinLnBrk="0" hangingPunct="1">
              <a:spcBef>
                <a:spcPct val="0"/>
              </a:spcBef>
              <a:buNone/>
              <a:defRPr sz="2400" b="1" i="0" kern="1200">
                <a:solidFill>
                  <a:schemeClr val="tx1"/>
                </a:solidFill>
                <a:latin typeface="Arial" charset="0"/>
                <a:ea typeface="+mj-ea"/>
                <a:cs typeface="Arial" charset="0"/>
              </a:defRPr>
            </a:lvl1pPr>
          </a:lstStyle>
          <a:p>
            <a:r>
              <a:rPr lang="en-US" dirty="0"/>
              <a:t>Overview</a:t>
            </a:r>
          </a:p>
        </p:txBody>
      </p:sp>
    </p:spTree>
    <p:extLst>
      <p:ext uri="{BB962C8B-B14F-4D97-AF65-F5344CB8AC3E}">
        <p14:creationId xmlns:p14="http://schemas.microsoft.com/office/powerpoint/2010/main" val="398032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4653" y="975863"/>
            <a:ext cx="7425577" cy="2101292"/>
          </a:xfrm>
        </p:spPr>
        <p:txBody>
          <a:bodyPr>
            <a:normAutofit/>
          </a:bodyPr>
          <a:lstStyle/>
          <a:p>
            <a:pPr marL="0" lvl="1" indent="0" defTabSz="707474">
              <a:spcAft>
                <a:spcPts val="1000"/>
              </a:spcAft>
              <a:buClr>
                <a:schemeClr val="accent1"/>
              </a:buClr>
              <a:buNone/>
            </a:pPr>
            <a:r>
              <a:rPr lang="en-US" sz="2000" b="1" dirty="0">
                <a:solidFill>
                  <a:schemeClr val="bg2"/>
                </a:solidFill>
                <a:latin typeface="Arial"/>
                <a:cs typeface="Arial"/>
              </a:rPr>
              <a:t>Threats to Tribal Sovereignty</a:t>
            </a:r>
            <a:endParaRPr lang="en-US" b="1" dirty="0">
              <a:solidFill>
                <a:srgbClr val="1B2732"/>
              </a:solidFill>
              <a:latin typeface="Calibri"/>
            </a:endParaRPr>
          </a:p>
          <a:p>
            <a:pPr marL="182866" lvl="1" indent="-182866" defTabSz="707474">
              <a:spcAft>
                <a:spcPts val="1000"/>
              </a:spcAft>
              <a:buClr>
                <a:schemeClr val="accent1"/>
              </a:buClr>
              <a:buFont typeface="Arial" charset="0"/>
              <a:buChar char="•"/>
            </a:pPr>
            <a:r>
              <a:rPr lang="en-US" sz="2000" dirty="0"/>
              <a:t>The Doctrine of Discovery</a:t>
            </a:r>
            <a:endParaRPr lang="en-US" sz="2000" dirty="0">
              <a:latin typeface="Arial" panose="020B0604020202020204" pitchFamily="34" charset="0"/>
              <a:cs typeface="Arial" panose="020B0604020202020204" pitchFamily="34" charset="0"/>
            </a:endParaRPr>
          </a:p>
          <a:p>
            <a:pPr marL="182866" indent="-182866" defTabSz="707474">
              <a:spcAft>
                <a:spcPts val="1000"/>
              </a:spcAft>
              <a:buFont typeface="Arial" charset="0"/>
              <a:buChar char="•"/>
            </a:pPr>
            <a:r>
              <a:rPr lang="en-US" sz="2000" dirty="0">
                <a:latin typeface="Arial" panose="020B0604020202020204" pitchFamily="34" charset="0"/>
                <a:cs typeface="Arial" panose="020B0604020202020204" pitchFamily="34" charset="0"/>
              </a:rPr>
              <a:t>Manifest Destiny </a:t>
            </a:r>
          </a:p>
          <a:p>
            <a:pPr marL="182866" indent="-182866" defTabSz="707474">
              <a:spcAft>
                <a:spcPts val="1000"/>
              </a:spcAft>
              <a:buFont typeface="Arial" charset="0"/>
              <a:buChar char="•"/>
            </a:pPr>
            <a:r>
              <a:rPr lang="en-US" sz="2000" dirty="0"/>
              <a:t>Genocide, Westward Expansion, and the origins of treaties</a:t>
            </a:r>
            <a:endParaRPr lang="en-U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Colonization</a:t>
            </a:r>
          </a:p>
        </p:txBody>
      </p:sp>
      <p:sp>
        <p:nvSpPr>
          <p:cNvPr id="6" name="Slide Number Placeholder 5"/>
          <p:cNvSpPr>
            <a:spLocks noGrp="1"/>
          </p:cNvSpPr>
          <p:nvPr>
            <p:ph type="sldNum" sz="quarter" idx="4"/>
          </p:nvPr>
        </p:nvSpPr>
        <p:spPr/>
        <p:txBody>
          <a:bodyPr/>
          <a:lstStyle/>
          <a:p>
            <a:pPr defTabSz="457189"/>
            <a:fld id="{42782948-4DBE-204D-AB9E-B65E067054AE}" type="slidenum">
              <a:rPr lang="en-US">
                <a:solidFill>
                  <a:srgbClr val="373737"/>
                </a:solidFill>
              </a:rPr>
              <a:pPr defTabSz="457189"/>
              <a:t>6</a:t>
            </a:fld>
            <a:endParaRPr lang="en-US">
              <a:solidFill>
                <a:srgbClr val="373737"/>
              </a:solidFill>
            </a:endParaRPr>
          </a:p>
        </p:txBody>
      </p:sp>
      <p:sp>
        <p:nvSpPr>
          <p:cNvPr id="13" name="Footer Placeholder 12"/>
          <p:cNvSpPr>
            <a:spLocks noGrp="1"/>
          </p:cNvSpPr>
          <p:nvPr>
            <p:ph type="ftr" sz="quarter" idx="11"/>
          </p:nvPr>
        </p:nvSpPr>
        <p:spPr/>
        <p:txBody>
          <a:bodyPr/>
          <a:lstStyle/>
          <a:p>
            <a:pPr defTabSz="457189"/>
            <a:r>
              <a:rPr lang="en-US" dirty="0">
                <a:solidFill>
                  <a:srgbClr val="373737"/>
                </a:solidFill>
                <a:latin typeface="Arial" panose="020B0604020202020204" pitchFamily="34" charset="0"/>
                <a:cs typeface="Arial" panose="020B0604020202020204" pitchFamily="34" charset="0"/>
              </a:rPr>
              <a:t>The Foundation of Tribal Sovereignty</a:t>
            </a:r>
          </a:p>
        </p:txBody>
      </p:sp>
    </p:spTree>
    <p:extLst>
      <p:ext uri="{BB962C8B-B14F-4D97-AF65-F5344CB8AC3E}">
        <p14:creationId xmlns:p14="http://schemas.microsoft.com/office/powerpoint/2010/main" val="167990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4653" y="986637"/>
            <a:ext cx="7274501" cy="1812141"/>
          </a:xfrm>
        </p:spPr>
        <p:txBody>
          <a:bodyPr>
            <a:normAutofit/>
          </a:bodyPr>
          <a:lstStyle/>
          <a:p>
            <a:pPr marL="0" lvl="1" indent="0" defTabSz="707474">
              <a:spcAft>
                <a:spcPts val="1000"/>
              </a:spcAft>
              <a:buClr>
                <a:schemeClr val="accent1"/>
              </a:buClr>
              <a:buNone/>
            </a:pPr>
            <a:r>
              <a:rPr lang="en-US" sz="2000" b="1" dirty="0">
                <a:solidFill>
                  <a:schemeClr val="bg2"/>
                </a:solidFill>
                <a:latin typeface="Arial"/>
                <a:cs typeface="Arial"/>
              </a:rPr>
              <a:t>Cultural Genocide and Assimilation</a:t>
            </a:r>
            <a:endParaRPr lang="en-US" b="1" dirty="0">
              <a:solidFill>
                <a:srgbClr val="1B2732"/>
              </a:solidFill>
              <a:latin typeface="Calibri"/>
            </a:endParaRPr>
          </a:p>
          <a:p>
            <a:pPr marL="182866" lvl="1" indent="-182866" defTabSz="707474">
              <a:spcAft>
                <a:spcPts val="1000"/>
              </a:spcAft>
              <a:buClr>
                <a:schemeClr val="accent1"/>
              </a:buClr>
              <a:buFont typeface="Arial" charset="0"/>
              <a:buChar char="•"/>
            </a:pPr>
            <a:r>
              <a:rPr lang="en-US" sz="2000" dirty="0"/>
              <a:t>Federal Indian boarding school policy</a:t>
            </a:r>
            <a:endParaRPr lang="en-US" sz="2000" dirty="0">
              <a:latin typeface="Arial" panose="020B0604020202020204" pitchFamily="34" charset="0"/>
              <a:cs typeface="Arial" panose="020B0604020202020204" pitchFamily="34" charset="0"/>
            </a:endParaRPr>
          </a:p>
          <a:p>
            <a:pPr marL="182866" indent="-182866" defTabSz="707474">
              <a:spcAft>
                <a:spcPts val="1000"/>
              </a:spcAft>
              <a:buFont typeface="Arial" charset="0"/>
              <a:buChar char="•"/>
            </a:pPr>
            <a:r>
              <a:rPr lang="en-US" sz="2000" dirty="0">
                <a:latin typeface="Arial" panose="020B0604020202020204" pitchFamily="34" charset="0"/>
                <a:cs typeface="Arial" panose="020B0604020202020204" pitchFamily="34" charset="0"/>
              </a:rPr>
              <a:t>The “civilizing” of Tribes</a:t>
            </a:r>
          </a:p>
          <a:p>
            <a:pPr marL="182866" indent="-182866" defTabSz="707474">
              <a:spcAft>
                <a:spcPts val="1000"/>
              </a:spcAft>
              <a:buFont typeface="Arial" charset="0"/>
              <a:buChar char="•"/>
            </a:pPr>
            <a:r>
              <a:rPr lang="en-US" sz="2000" dirty="0">
                <a:latin typeface="Arial" panose="020B0604020202020204" pitchFamily="34" charset="0"/>
                <a:cs typeface="Arial" panose="020B0604020202020204" pitchFamily="34" charset="0"/>
              </a:rPr>
              <a:t>Tribal sovereignty </a:t>
            </a:r>
            <a:r>
              <a:rPr lang="en-US" sz="2000" dirty="0"/>
              <a:t>e</a:t>
            </a:r>
            <a:r>
              <a:rPr lang="en-US" sz="2000" dirty="0">
                <a:latin typeface="Arial" panose="020B0604020202020204" pitchFamily="34" charset="0"/>
                <a:cs typeface="Arial" panose="020B0604020202020204" pitchFamily="34" charset="0"/>
              </a:rPr>
              <a:t>stablished</a:t>
            </a:r>
          </a:p>
        </p:txBody>
      </p:sp>
      <p:sp>
        <p:nvSpPr>
          <p:cNvPr id="3" name="Title 2"/>
          <p:cNvSpPr>
            <a:spLocks noGrp="1"/>
          </p:cNvSpPr>
          <p:nvPr>
            <p:ph type="title"/>
          </p:nvPr>
        </p:nvSpPr>
        <p:spPr/>
        <p:txBody>
          <a:bodyPr/>
          <a:lstStyle/>
          <a:p>
            <a:r>
              <a:rPr lang="en-US" dirty="0"/>
              <a:t>Historical Trauma and Aftermath</a:t>
            </a:r>
          </a:p>
        </p:txBody>
      </p:sp>
      <p:sp>
        <p:nvSpPr>
          <p:cNvPr id="6" name="Slide Number Placeholder 5"/>
          <p:cNvSpPr>
            <a:spLocks noGrp="1"/>
          </p:cNvSpPr>
          <p:nvPr>
            <p:ph type="sldNum" sz="quarter" idx="4"/>
          </p:nvPr>
        </p:nvSpPr>
        <p:spPr/>
        <p:txBody>
          <a:bodyPr/>
          <a:lstStyle/>
          <a:p>
            <a:pPr defTabSz="457189"/>
            <a:fld id="{42782948-4DBE-204D-AB9E-B65E067054AE}" type="slidenum">
              <a:rPr lang="en-US">
                <a:solidFill>
                  <a:srgbClr val="373737"/>
                </a:solidFill>
              </a:rPr>
              <a:pPr defTabSz="457189"/>
              <a:t>7</a:t>
            </a:fld>
            <a:endParaRPr lang="en-US">
              <a:solidFill>
                <a:srgbClr val="373737"/>
              </a:solidFill>
            </a:endParaRPr>
          </a:p>
        </p:txBody>
      </p:sp>
      <p:sp>
        <p:nvSpPr>
          <p:cNvPr id="13" name="Footer Placeholder 12"/>
          <p:cNvSpPr>
            <a:spLocks noGrp="1"/>
          </p:cNvSpPr>
          <p:nvPr>
            <p:ph type="ftr" sz="quarter" idx="11"/>
          </p:nvPr>
        </p:nvSpPr>
        <p:spPr/>
        <p:txBody>
          <a:bodyPr/>
          <a:lstStyle/>
          <a:p>
            <a:pPr defTabSz="457189"/>
            <a:r>
              <a:rPr lang="en-US" dirty="0">
                <a:solidFill>
                  <a:srgbClr val="373737"/>
                </a:solidFill>
                <a:latin typeface="Arial" panose="020B0604020202020204" pitchFamily="34" charset="0"/>
                <a:cs typeface="Arial" panose="020B0604020202020204" pitchFamily="34" charset="0"/>
              </a:rPr>
              <a:t>The Foundation of Tribal Sovereignty</a:t>
            </a:r>
          </a:p>
        </p:txBody>
      </p:sp>
    </p:spTree>
    <p:extLst>
      <p:ext uri="{BB962C8B-B14F-4D97-AF65-F5344CB8AC3E}">
        <p14:creationId xmlns:p14="http://schemas.microsoft.com/office/powerpoint/2010/main" val="161007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4653" y="1080890"/>
            <a:ext cx="4499351" cy="2981715"/>
          </a:xfrm>
        </p:spPr>
        <p:txBody>
          <a:bodyPr>
            <a:normAutofit fontScale="92500" lnSpcReduction="10000"/>
          </a:bodyPr>
          <a:lstStyle/>
          <a:p>
            <a:pPr marL="0" lvl="1" indent="0" defTabSz="707474">
              <a:spcAft>
                <a:spcPts val="1000"/>
              </a:spcAft>
              <a:buClr>
                <a:schemeClr val="accent1"/>
              </a:buClr>
              <a:buNone/>
            </a:pPr>
            <a:r>
              <a:rPr lang="en-US" sz="2000" b="1" dirty="0">
                <a:solidFill>
                  <a:schemeClr val="bg2"/>
                </a:solidFill>
              </a:rPr>
              <a:t>What Tribal Sovereignty Means</a:t>
            </a:r>
            <a:endParaRPr lang="en-US" sz="2000" b="1" dirty="0">
              <a:solidFill>
                <a:srgbClr val="1B2732"/>
              </a:solidFill>
            </a:endParaRPr>
          </a:p>
          <a:p>
            <a:pPr marL="182866" lvl="1" indent="-182866" defTabSz="707474">
              <a:spcAft>
                <a:spcPts val="1000"/>
              </a:spcAft>
              <a:buClr>
                <a:schemeClr val="accent1"/>
              </a:buClr>
              <a:buFont typeface="Arial" charset="0"/>
              <a:buChar char="•"/>
            </a:pPr>
            <a:r>
              <a:rPr lang="en-US" sz="2000" dirty="0"/>
              <a:t>A government-to-government relationship</a:t>
            </a:r>
          </a:p>
          <a:p>
            <a:pPr marL="182866" lvl="1" indent="-182866" defTabSz="707474">
              <a:spcAft>
                <a:spcPts val="1000"/>
              </a:spcAft>
              <a:buClr>
                <a:schemeClr val="accent1"/>
              </a:buClr>
              <a:buFont typeface="Arial" charset="0"/>
              <a:buChar char="•"/>
            </a:pPr>
            <a:r>
              <a:rPr lang="en-US" sz="2000" dirty="0"/>
              <a:t>The trust responsibility</a:t>
            </a:r>
          </a:p>
          <a:p>
            <a:pPr marL="411200" lvl="2" indent="-182866" defTabSz="707474">
              <a:spcAft>
                <a:spcPts val="1000"/>
              </a:spcAft>
              <a:buClr>
                <a:schemeClr val="tx1"/>
              </a:buClr>
              <a:buFont typeface="Arial" charset="0"/>
              <a:buChar char="•"/>
            </a:pPr>
            <a:r>
              <a:rPr lang="en-US" sz="2000" dirty="0"/>
              <a:t>Health care is not “filtered” through states</a:t>
            </a:r>
          </a:p>
          <a:p>
            <a:pPr marL="182866" lvl="1" indent="-182866" defTabSz="707474">
              <a:spcAft>
                <a:spcPts val="1000"/>
              </a:spcAft>
              <a:buClr>
                <a:schemeClr val="accent1"/>
              </a:buClr>
              <a:buFont typeface="Arial" charset="0"/>
              <a:buChar char="•"/>
            </a:pPr>
            <a:r>
              <a:rPr lang="en-US" sz="2000" dirty="0"/>
              <a:t>An ongoing responsibility to support self-governance</a:t>
            </a:r>
          </a:p>
          <a:p>
            <a:pPr marL="182866" lvl="1" indent="-182866" defTabSz="707474">
              <a:spcAft>
                <a:spcPts val="1000"/>
              </a:spcAft>
              <a:buClr>
                <a:schemeClr val="accent1"/>
              </a:buClr>
              <a:buFont typeface="Arial" charset="0"/>
              <a:buChar char="•"/>
            </a:pPr>
            <a:endParaRPr lang="en-US" dirty="0">
              <a:solidFill>
                <a:srgbClr val="1B2732"/>
              </a:solidFill>
              <a:latin typeface="Arial" panose="020B0604020202020204" pitchFamily="34" charset="0"/>
              <a:cs typeface="Arial" panose="020B0604020202020204" pitchFamily="34" charset="0"/>
            </a:endParaRPr>
          </a:p>
          <a:p>
            <a:pPr marL="0" indent="0" defTabSz="707474">
              <a:spcAft>
                <a:spcPts val="1000"/>
              </a:spcAft>
              <a:buNone/>
            </a:pPr>
            <a:endParaRPr lang="en-US" dirty="0">
              <a:solidFill>
                <a:srgbClr val="1B2732"/>
              </a:solidFill>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Implications of Tribal Sovereignty</a:t>
            </a:r>
          </a:p>
        </p:txBody>
      </p:sp>
      <p:sp>
        <p:nvSpPr>
          <p:cNvPr id="6" name="Slide Number Placeholder 5"/>
          <p:cNvSpPr>
            <a:spLocks noGrp="1"/>
          </p:cNvSpPr>
          <p:nvPr>
            <p:ph type="sldNum" sz="quarter" idx="4"/>
          </p:nvPr>
        </p:nvSpPr>
        <p:spPr/>
        <p:txBody>
          <a:bodyPr/>
          <a:lstStyle/>
          <a:p>
            <a:pPr defTabSz="457189"/>
            <a:fld id="{42782948-4DBE-204D-AB9E-B65E067054AE}" type="slidenum">
              <a:rPr lang="en-US">
                <a:solidFill>
                  <a:srgbClr val="373737"/>
                </a:solidFill>
              </a:rPr>
              <a:pPr defTabSz="457189"/>
              <a:t>8</a:t>
            </a:fld>
            <a:endParaRPr lang="en-US">
              <a:solidFill>
                <a:srgbClr val="373737"/>
              </a:solidFill>
            </a:endParaRPr>
          </a:p>
        </p:txBody>
      </p:sp>
      <p:sp>
        <p:nvSpPr>
          <p:cNvPr id="13" name="Footer Placeholder 12"/>
          <p:cNvSpPr>
            <a:spLocks noGrp="1"/>
          </p:cNvSpPr>
          <p:nvPr>
            <p:ph type="ftr" sz="quarter" idx="11"/>
          </p:nvPr>
        </p:nvSpPr>
        <p:spPr/>
        <p:txBody>
          <a:bodyPr/>
          <a:lstStyle/>
          <a:p>
            <a:pPr defTabSz="457189"/>
            <a:r>
              <a:rPr lang="en-US" dirty="0">
                <a:solidFill>
                  <a:srgbClr val="373737"/>
                </a:solidFill>
                <a:latin typeface="Arial" panose="020B0604020202020204" pitchFamily="34" charset="0"/>
                <a:cs typeface="Arial" panose="020B0604020202020204" pitchFamily="34" charset="0"/>
              </a:rPr>
              <a:t>The Foundation of Tribal Sovereignty</a:t>
            </a:r>
          </a:p>
        </p:txBody>
      </p:sp>
      <p:pic>
        <p:nvPicPr>
          <p:cNvPr id="5" name="Picture 4">
            <a:extLst>
              <a:ext uri="{FF2B5EF4-FFF2-40B4-BE49-F238E27FC236}">
                <a16:creationId xmlns:a16="http://schemas.microsoft.com/office/drawing/2014/main" id="{5646FFE3-62B3-E5D9-9F85-0BCA09187B5D}"/>
              </a:ext>
            </a:extLst>
          </p:cNvPr>
          <p:cNvPicPr>
            <a:picLocks noChangeAspect="1"/>
          </p:cNvPicPr>
          <p:nvPr/>
        </p:nvPicPr>
        <p:blipFill>
          <a:blip r:embed="rId3"/>
          <a:stretch>
            <a:fillRect/>
          </a:stretch>
        </p:blipFill>
        <p:spPr>
          <a:xfrm>
            <a:off x="4874004" y="1606392"/>
            <a:ext cx="3691604" cy="1930709"/>
          </a:xfrm>
          <a:prstGeom prst="rect">
            <a:avLst/>
          </a:prstGeom>
          <a:ln>
            <a:solidFill>
              <a:schemeClr val="accent4"/>
            </a:solidFill>
          </a:ln>
        </p:spPr>
      </p:pic>
      <p:sp>
        <p:nvSpPr>
          <p:cNvPr id="2" name="Footer Placeholder 12">
            <a:extLst>
              <a:ext uri="{FF2B5EF4-FFF2-40B4-BE49-F238E27FC236}">
                <a16:creationId xmlns:a16="http://schemas.microsoft.com/office/drawing/2014/main" id="{F9821066-AB2D-5961-2D64-5B3645CDABD2}"/>
              </a:ext>
            </a:extLst>
          </p:cNvPr>
          <p:cNvSpPr txBox="1">
            <a:spLocks/>
          </p:cNvSpPr>
          <p:nvPr/>
        </p:nvSpPr>
        <p:spPr>
          <a:xfrm>
            <a:off x="4794492" y="3604845"/>
            <a:ext cx="3389152" cy="148488"/>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457189"/>
            <a:r>
              <a:rPr lang="en-US" dirty="0">
                <a:solidFill>
                  <a:srgbClr val="373737"/>
                </a:solidFill>
                <a:latin typeface="Arial" panose="020B0604020202020204" pitchFamily="34" charset="0"/>
                <a:cs typeface="Arial" panose="020B0604020202020204" pitchFamily="34" charset="0"/>
              </a:rPr>
              <a:t>Image: https://www.domesticpolicycaucus.com/tribal-sovereignty</a:t>
            </a:r>
          </a:p>
        </p:txBody>
      </p:sp>
    </p:spTree>
    <p:extLst>
      <p:ext uri="{BB962C8B-B14F-4D97-AF65-F5344CB8AC3E}">
        <p14:creationId xmlns:p14="http://schemas.microsoft.com/office/powerpoint/2010/main" val="214033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4653" y="1198389"/>
            <a:ext cx="5549069" cy="2533734"/>
          </a:xfrm>
        </p:spPr>
        <p:txBody>
          <a:bodyPr>
            <a:noAutofit/>
          </a:bodyPr>
          <a:lstStyle/>
          <a:p>
            <a:pPr marL="0" lvl="1" indent="0" defTabSz="707474">
              <a:spcAft>
                <a:spcPts val="1000"/>
              </a:spcAft>
              <a:buClr>
                <a:schemeClr val="accent1"/>
              </a:buClr>
              <a:buNone/>
            </a:pPr>
            <a:r>
              <a:rPr lang="en-US" sz="2000" b="1" dirty="0">
                <a:solidFill>
                  <a:schemeClr val="bg2"/>
                </a:solidFill>
              </a:rPr>
              <a:t>Important Acts in Tribal Health</a:t>
            </a:r>
            <a:endParaRPr lang="en-US" sz="2000" b="1" dirty="0">
              <a:solidFill>
                <a:srgbClr val="1B2732"/>
              </a:solidFill>
            </a:endParaRPr>
          </a:p>
          <a:p>
            <a:pPr marL="182866" lvl="1" indent="-182866" defTabSz="707474">
              <a:spcAft>
                <a:spcPts val="1000"/>
              </a:spcAft>
              <a:buClr>
                <a:schemeClr val="accent1"/>
              </a:buClr>
              <a:buFont typeface="Arial" charset="0"/>
              <a:buChar char="•"/>
            </a:pPr>
            <a:r>
              <a:rPr lang="en-US" sz="2000" dirty="0"/>
              <a:t>Indian Health Care Improvement Act (IHCIA)</a:t>
            </a:r>
          </a:p>
          <a:p>
            <a:pPr marL="182866" indent="-182866" defTabSz="707474">
              <a:spcAft>
                <a:spcPts val="1000"/>
              </a:spcAft>
              <a:buFont typeface="Arial" charset="0"/>
              <a:buChar char="•"/>
            </a:pPr>
            <a:r>
              <a:rPr lang="en-US" sz="2000" dirty="0"/>
              <a:t>Indian Self-Determination and Education Assistance Act (ISDEAA)</a:t>
            </a:r>
          </a:p>
          <a:p>
            <a:pPr marL="182866" indent="-182866" defTabSz="707474">
              <a:spcAft>
                <a:spcPts val="1000"/>
              </a:spcAft>
              <a:buFont typeface="Arial" charset="0"/>
              <a:buChar char="•"/>
            </a:pPr>
            <a:r>
              <a:rPr lang="en-US" sz="2000" dirty="0"/>
              <a:t>The Indian Health Service (IHS) </a:t>
            </a:r>
          </a:p>
          <a:p>
            <a:pPr marL="182866" indent="-182866" defTabSz="707474">
              <a:spcAft>
                <a:spcPts val="1000"/>
              </a:spcAft>
              <a:buFont typeface="Arial" charset="0"/>
              <a:buChar char="•"/>
            </a:pPr>
            <a:r>
              <a:rPr lang="en-US" sz="2000" dirty="0"/>
              <a:t>The Indian Child Welfare Act (ICWA) </a:t>
            </a:r>
          </a:p>
        </p:txBody>
      </p:sp>
      <p:sp>
        <p:nvSpPr>
          <p:cNvPr id="3" name="Title 2"/>
          <p:cNvSpPr>
            <a:spLocks noGrp="1"/>
          </p:cNvSpPr>
          <p:nvPr>
            <p:ph type="title"/>
          </p:nvPr>
        </p:nvSpPr>
        <p:spPr/>
        <p:txBody>
          <a:bodyPr/>
          <a:lstStyle/>
          <a:p>
            <a:r>
              <a:rPr lang="en-US" dirty="0"/>
              <a:t>Tribal Sovereignty and Health Care</a:t>
            </a:r>
          </a:p>
        </p:txBody>
      </p:sp>
      <p:sp>
        <p:nvSpPr>
          <p:cNvPr id="6" name="Slide Number Placeholder 5"/>
          <p:cNvSpPr>
            <a:spLocks noGrp="1"/>
          </p:cNvSpPr>
          <p:nvPr>
            <p:ph type="sldNum" sz="quarter" idx="4"/>
          </p:nvPr>
        </p:nvSpPr>
        <p:spPr/>
        <p:txBody>
          <a:bodyPr/>
          <a:lstStyle/>
          <a:p>
            <a:pPr defTabSz="457189"/>
            <a:fld id="{42782948-4DBE-204D-AB9E-B65E067054AE}" type="slidenum">
              <a:rPr lang="en-US">
                <a:solidFill>
                  <a:srgbClr val="373737"/>
                </a:solidFill>
              </a:rPr>
              <a:pPr defTabSz="457189"/>
              <a:t>9</a:t>
            </a:fld>
            <a:endParaRPr lang="en-US">
              <a:solidFill>
                <a:srgbClr val="373737"/>
              </a:solidFill>
            </a:endParaRPr>
          </a:p>
        </p:txBody>
      </p:sp>
      <p:pic>
        <p:nvPicPr>
          <p:cNvPr id="2" name="Picture 1">
            <a:extLst>
              <a:ext uri="{FF2B5EF4-FFF2-40B4-BE49-F238E27FC236}">
                <a16:creationId xmlns:a16="http://schemas.microsoft.com/office/drawing/2014/main" id="{66438757-78D0-2905-6C47-967330ED5B3D}"/>
              </a:ext>
            </a:extLst>
          </p:cNvPr>
          <p:cNvPicPr>
            <a:picLocks noChangeAspect="1"/>
          </p:cNvPicPr>
          <p:nvPr/>
        </p:nvPicPr>
        <p:blipFill>
          <a:blip r:embed="rId3"/>
          <a:stretch>
            <a:fillRect/>
          </a:stretch>
        </p:blipFill>
        <p:spPr>
          <a:xfrm>
            <a:off x="6563185" y="2465256"/>
            <a:ext cx="1294686" cy="1731065"/>
          </a:xfrm>
          <a:prstGeom prst="rect">
            <a:avLst/>
          </a:prstGeom>
        </p:spPr>
      </p:pic>
      <p:pic>
        <p:nvPicPr>
          <p:cNvPr id="10" name="Picture 9">
            <a:extLst>
              <a:ext uri="{FF2B5EF4-FFF2-40B4-BE49-F238E27FC236}">
                <a16:creationId xmlns:a16="http://schemas.microsoft.com/office/drawing/2014/main" id="{4DDAE6DA-1DDD-20DD-68A0-5C03C0EA1912}"/>
              </a:ext>
            </a:extLst>
          </p:cNvPr>
          <p:cNvPicPr>
            <a:picLocks noChangeAspect="1"/>
          </p:cNvPicPr>
          <p:nvPr/>
        </p:nvPicPr>
        <p:blipFill>
          <a:blip r:embed="rId4"/>
          <a:stretch>
            <a:fillRect/>
          </a:stretch>
        </p:blipFill>
        <p:spPr>
          <a:xfrm>
            <a:off x="6265950" y="1401237"/>
            <a:ext cx="1889155" cy="1062650"/>
          </a:xfrm>
          <a:prstGeom prst="rect">
            <a:avLst/>
          </a:prstGeom>
        </p:spPr>
      </p:pic>
      <p:sp>
        <p:nvSpPr>
          <p:cNvPr id="8" name="Footer Placeholder 4">
            <a:extLst>
              <a:ext uri="{FF2B5EF4-FFF2-40B4-BE49-F238E27FC236}">
                <a16:creationId xmlns:a16="http://schemas.microsoft.com/office/drawing/2014/main" id="{B6D77620-90BB-4646-33E6-A4A40C197E84}"/>
              </a:ext>
            </a:extLst>
          </p:cNvPr>
          <p:cNvSpPr>
            <a:spLocks noGrp="1"/>
          </p:cNvSpPr>
          <p:nvPr>
            <p:ph type="ftr" sz="quarter" idx="11"/>
          </p:nvPr>
        </p:nvSpPr>
        <p:spPr>
          <a:xfrm>
            <a:off x="5575221" y="4778155"/>
            <a:ext cx="3050303" cy="217597"/>
          </a:xfrm>
        </p:spPr>
        <p:txBody>
          <a:bodyPr/>
          <a:lstStyle/>
          <a:p>
            <a:pPr defTabSz="457189"/>
            <a:r>
              <a:rPr lang="en-US" dirty="0">
                <a:solidFill>
                  <a:srgbClr val="373737"/>
                </a:solidFill>
                <a:latin typeface="Arial" panose="020B0604020202020204" pitchFamily="34" charset="0"/>
                <a:cs typeface="Arial" panose="020B0604020202020204" pitchFamily="34" charset="0"/>
              </a:rPr>
              <a:t>The Foundation of Tribal Sovereignty</a:t>
            </a:r>
          </a:p>
        </p:txBody>
      </p:sp>
    </p:spTree>
    <p:extLst>
      <p:ext uri="{BB962C8B-B14F-4D97-AF65-F5344CB8AC3E}">
        <p14:creationId xmlns:p14="http://schemas.microsoft.com/office/powerpoint/2010/main" val="222271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Presentation Template (simplified version) [Read-Only]" id="{C420012B-2FFD-4859-853A-18059A27EF95}" vid="{DEEC6732-41E6-40F7-B199-99D59A363760}"/>
    </a:ext>
  </a:extLst>
</a:theme>
</file>

<file path=ppt/theme/theme2.xml><?xml version="1.0" encoding="utf-8"?>
<a:theme xmlns:a="http://schemas.openxmlformats.org/drawingml/2006/main" name="1_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Presentation Template (simplified version) [Read-Only]" id="{C420012B-2FFD-4859-853A-18059A27EF95}" vid="{DEEC6732-41E6-40F7-B199-99D59A3637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CAE8716678654CA428DFD22C50E8EA" ma:contentTypeVersion="7" ma:contentTypeDescription="Create a new document." ma:contentTypeScope="" ma:versionID="8752c180cb25a45f0bbcf4e1b960eba1">
  <xsd:schema xmlns:xsd="http://www.w3.org/2001/XMLSchema" xmlns:xs="http://www.w3.org/2001/XMLSchema" xmlns:p="http://schemas.microsoft.com/office/2006/metadata/properties" xmlns:ns3="b01a2e3d-36a1-4b4b-a469-1644f4bf75b6" targetNamespace="http://schemas.microsoft.com/office/2006/metadata/properties" ma:root="true" ma:fieldsID="30490ee7e84794d015a632d3ecfcb643" ns3:_="">
    <xsd:import namespace="b01a2e3d-36a1-4b4b-a469-1644f4bf75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1a2e3d-36a1-4b4b-a469-1644f4bf75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9C9BBD-35C3-45A2-BE13-0A8ACB8D81F2}">
  <ds:schemaRefs>
    <ds:schemaRef ds:uri="http://schemas.microsoft.com/sharepoint/v3/contenttype/forms"/>
  </ds:schemaRefs>
</ds:datastoreItem>
</file>

<file path=customXml/itemProps2.xml><?xml version="1.0" encoding="utf-8"?>
<ds:datastoreItem xmlns:ds="http://schemas.openxmlformats.org/officeDocument/2006/customXml" ds:itemID="{5C532378-3659-42D8-B4CB-0A888A9A0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1a2e3d-36a1-4b4b-a469-1644f4bf75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FA7C83-463D-423D-A8F0-2616526B67B0}">
  <ds:schemaRefs>
    <ds:schemaRef ds:uri="http://schemas.microsoft.com/office/2006/documentManagement/types"/>
    <ds:schemaRef ds:uri="http://purl.org/dc/elements/1.1/"/>
    <ds:schemaRef ds:uri="http://www.w3.org/XML/1998/namespace"/>
    <ds:schemaRef ds:uri="b01a2e3d-36a1-4b4b-a469-1644f4bf75b6"/>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SPRC Presentation Template (simplified version)</Template>
  <TotalTime>230</TotalTime>
  <Words>935</Words>
  <Application>Microsoft Office PowerPoint</Application>
  <PresentationFormat>On-screen Show (16:9)</PresentationFormat>
  <Paragraphs>104</Paragraphs>
  <Slides>13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Arial</vt:lpstr>
      <vt:lpstr>Calibri</vt:lpstr>
      <vt:lpstr>Calibri Light</vt:lpstr>
      <vt:lpstr>Gill Sans MT</vt:lpstr>
      <vt:lpstr>Times New Roman</vt:lpstr>
      <vt:lpstr>16.9-Template_12.7.2016</vt:lpstr>
      <vt:lpstr>1_16.9-Template_12.7.2016</vt:lpstr>
      <vt:lpstr>PowerPoint Presentation</vt:lpstr>
      <vt:lpstr>Funding and Disclaimer</vt:lpstr>
      <vt:lpstr>About SPRC</vt:lpstr>
      <vt:lpstr>Land Acknowledgement</vt:lpstr>
      <vt:lpstr>PowerPoint Presentation</vt:lpstr>
      <vt:lpstr>Colonization</vt:lpstr>
      <vt:lpstr>Historical Trauma and Aftermath</vt:lpstr>
      <vt:lpstr>Implications of Tribal Sovereignty</vt:lpstr>
      <vt:lpstr>Tribal Sovereignty and Health Care</vt:lpstr>
      <vt:lpstr>Honoring Tribal Sovereignty In Practice</vt:lpstr>
      <vt:lpstr>Collaboration with Tribal Nations</vt:lpstr>
      <vt:lpstr>Collaborating with Tribal Communities:  A Webinar Series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LaFromboise, Victoria R (HSC)</dc:creator>
  <cp:keywords/>
  <dc:description/>
  <cp:lastModifiedBy>Laura Smoak</cp:lastModifiedBy>
  <cp:revision>1</cp:revision>
  <dcterms:created xsi:type="dcterms:W3CDTF">2023-03-17T17:46:37Z</dcterms:created>
  <dcterms:modified xsi:type="dcterms:W3CDTF">2023-07-05T14:32:44Z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0x0101009ACAE8716678654CA428DFD22C50E8EA</vt:lpwstr>
  </property>
  <property fmtid="{D5CDD505-2E9C-101B-9397-08002B2CF9AE}" pid="3" name="AuthorIds_UIVersion_10240">
    <vt:lpwstr>573</vt:lpwstr>
  </property>
  <property fmtid="{D5CDD505-2E9C-101B-9397-08002B2CF9AE}" pid="4" name="AuthorIds_UIVersion_512">
    <vt:lpwstr>566</vt:lpwstr>
  </property>
</Properties>
</file>